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8"/>
  </p:notesMasterIdLst>
  <p:sldIdLst>
    <p:sldId id="256" r:id="rId5"/>
    <p:sldId id="304" r:id="rId6"/>
    <p:sldId id="300" r:id="rId7"/>
    <p:sldId id="301" r:id="rId8"/>
    <p:sldId id="298" r:id="rId9"/>
    <p:sldId id="297" r:id="rId10"/>
    <p:sldId id="258" r:id="rId11"/>
    <p:sldId id="293" r:id="rId12"/>
    <p:sldId id="299" r:id="rId13"/>
    <p:sldId id="303" r:id="rId14"/>
    <p:sldId id="302" r:id="rId15"/>
    <p:sldId id="305" r:id="rId16"/>
    <p:sldId id="291" r:id="rId17"/>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881"/>
    <a:srgbClr val="FFC4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F62EB-D039-7E8E-70F2-4940DA96072E}" v="1424" dt="2024-12-02T15:58:32.431"/>
    <p1510:client id="{4CE7553B-F73C-46DF-C17C-68BABF15F226}" v="594" dt="2024-12-01T17:51:11.105"/>
    <p1510:client id="{6C16D881-D3DF-0132-8D45-3D6E7F603C67}" v="34" dt="2024-12-02T17:01:16.614"/>
    <p1510:client id="{764EC10F-5D76-453C-D6C6-02F90CEC1400}" v="67" dt="2024-12-02T15:17:54.559"/>
    <p1510:client id="{AD10DCEF-5331-4673-A27A-DEAF76D8E573}" v="3281" dt="2024-12-02T17:04:09.587"/>
    <p1510:client id="{D19B0DB5-0A92-11BA-2667-F6D0F7BBE770}" v="905" dt="2024-12-01T18:28:07.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B_3844A40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Pasi</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8199-40ED-BD1A-4D9D0D67D50B}"/>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8199-40ED-BD1A-4D9D0D67D50B}"/>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8199-40ED-BD1A-4D9D0D67D50B}"/>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7-8199-40ED-BD1A-4D9D0D67D50B}"/>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9-8199-40ED-BD1A-4D9D0D67D50B}"/>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B-8199-40ED-BD1A-4D9D0D67D50B}"/>
              </c:ext>
            </c:extLst>
          </c:dPt>
          <c:dPt>
            <c:idx val="6"/>
            <c:bubble3D val="0"/>
            <c:spPr>
              <a:pattFill prst="ltUpDiag">
                <a:fgClr>
                  <a:schemeClr val="accent1">
                    <a:lumMod val="60000"/>
                  </a:schemeClr>
                </a:fgClr>
                <a:bgClr>
                  <a:schemeClr val="accent1">
                    <a:lumMod val="60000"/>
                    <a:lumMod val="20000"/>
                    <a:lumOff val="80000"/>
                  </a:schemeClr>
                </a:bgClr>
              </a:pattFill>
              <a:ln w="19050">
                <a:solidFill>
                  <a:schemeClr val="lt1"/>
                </a:solidFill>
              </a:ln>
              <a:effectLst>
                <a:innerShdw blurRad="114300">
                  <a:schemeClr val="accent1">
                    <a:lumMod val="60000"/>
                  </a:schemeClr>
                </a:innerShdw>
              </a:effectLst>
            </c:spPr>
            <c:extLst>
              <c:ext xmlns:c16="http://schemas.microsoft.com/office/drawing/2014/chart" uri="{C3380CC4-5D6E-409C-BE32-E72D297353CC}">
                <c16:uniqueId val="{0000000D-8199-40ED-BD1A-4D9D0D67D50B}"/>
              </c:ext>
            </c:extLst>
          </c:dPt>
          <c:dPt>
            <c:idx val="7"/>
            <c:bubble3D val="0"/>
            <c:spPr>
              <a:pattFill prst="ltUpDiag">
                <a:fgClr>
                  <a:schemeClr val="accent2">
                    <a:lumMod val="60000"/>
                  </a:schemeClr>
                </a:fgClr>
                <a:bgClr>
                  <a:schemeClr val="accent2">
                    <a:lumMod val="60000"/>
                    <a:lumMod val="20000"/>
                    <a:lumOff val="80000"/>
                  </a:schemeClr>
                </a:bgClr>
              </a:pattFill>
              <a:ln w="19050">
                <a:solidFill>
                  <a:schemeClr val="lt1"/>
                </a:solidFill>
              </a:ln>
              <a:effectLst>
                <a:innerShdw blurRad="114300">
                  <a:schemeClr val="accent2">
                    <a:lumMod val="60000"/>
                  </a:schemeClr>
                </a:innerShdw>
              </a:effectLst>
            </c:spPr>
            <c:extLst>
              <c:ext xmlns:c16="http://schemas.microsoft.com/office/drawing/2014/chart" uri="{C3380CC4-5D6E-409C-BE32-E72D297353CC}">
                <c16:uniqueId val="{0000000F-8199-40ED-BD1A-4D9D0D67D50B}"/>
              </c:ext>
            </c:extLst>
          </c:dPt>
          <c:dPt>
            <c:idx val="8"/>
            <c:bubble3D val="0"/>
            <c:spPr>
              <a:pattFill prst="ltUpDiag">
                <a:fgClr>
                  <a:schemeClr val="accent3">
                    <a:lumMod val="60000"/>
                  </a:schemeClr>
                </a:fgClr>
                <a:bgClr>
                  <a:schemeClr val="accent3">
                    <a:lumMod val="60000"/>
                    <a:lumMod val="20000"/>
                    <a:lumOff val="80000"/>
                  </a:schemeClr>
                </a:bgClr>
              </a:pattFill>
              <a:ln w="19050">
                <a:solidFill>
                  <a:schemeClr val="lt1"/>
                </a:solidFill>
              </a:ln>
              <a:effectLst>
                <a:innerShdw blurRad="114300">
                  <a:schemeClr val="accent3">
                    <a:lumMod val="60000"/>
                  </a:schemeClr>
                </a:innerShdw>
              </a:effectLst>
            </c:spPr>
            <c:extLst>
              <c:ext xmlns:c16="http://schemas.microsoft.com/office/drawing/2014/chart" uri="{C3380CC4-5D6E-409C-BE32-E72D297353CC}">
                <c16:uniqueId val="{00000011-8199-40ED-BD1A-4D9D0D67D5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Sheet1!$A$2:$A$10</c:f>
              <c:strCache>
                <c:ptCount val="9"/>
                <c:pt idx="0">
                  <c:v>Ora 1</c:v>
                </c:pt>
                <c:pt idx="1">
                  <c:v>Ora 2</c:v>
                </c:pt>
                <c:pt idx="2">
                  <c:v>Ora 3</c:v>
                </c:pt>
                <c:pt idx="3">
                  <c:v>Ora 4</c:v>
                </c:pt>
                <c:pt idx="4">
                  <c:v>Ora 5</c:v>
                </c:pt>
                <c:pt idx="5">
                  <c:v>Ora 6</c:v>
                </c:pt>
                <c:pt idx="6">
                  <c:v>Ora 7</c:v>
                </c:pt>
                <c:pt idx="7">
                  <c:v>Ora 8</c:v>
                </c:pt>
                <c:pt idx="8">
                  <c:v>Ora 8.5</c:v>
                </c:pt>
              </c:strCache>
            </c:strRef>
          </c:cat>
          <c:val>
            <c:numRef>
              <c:f>Sheet1!$B$2:$B$10</c:f>
              <c:numCache>
                <c:formatCode>General</c:formatCode>
                <c:ptCount val="9"/>
                <c:pt idx="0">
                  <c:v>3317</c:v>
                </c:pt>
                <c:pt idx="1">
                  <c:v>3107</c:v>
                </c:pt>
                <c:pt idx="2">
                  <c:v>2998</c:v>
                </c:pt>
                <c:pt idx="3">
                  <c:v>1650</c:v>
                </c:pt>
                <c:pt idx="4">
                  <c:v>2500</c:v>
                </c:pt>
                <c:pt idx="5">
                  <c:v>3188</c:v>
                </c:pt>
                <c:pt idx="6">
                  <c:v>4282</c:v>
                </c:pt>
                <c:pt idx="7">
                  <c:v>2042</c:v>
                </c:pt>
                <c:pt idx="8">
                  <c:v>301</c:v>
                </c:pt>
              </c:numCache>
            </c:numRef>
          </c:val>
          <c:extLst>
            <c:ext xmlns:c16="http://schemas.microsoft.com/office/drawing/2014/chart" uri="{C3380CC4-5D6E-409C-BE32-E72D297353CC}">
              <c16:uniqueId val="{00000000-83B2-4EE3-9260-2B23485C1D7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35ABE-7B0A-40F4-9C6E-45FA049F1A8A}"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232A459E-A20C-4367-8237-F5A6086C4101}">
      <dgm:prSet/>
      <dgm:spPr/>
      <dgm:t>
        <a:bodyPr/>
        <a:lstStyle/>
        <a:p>
          <a:r>
            <a:rPr lang="en-US">
              <a:latin typeface="Adobe Devanagari"/>
              <a:cs typeface="Adobe Devanagari" panose="02040503050201020203" pitchFamily="18" charset="0"/>
            </a:rPr>
            <a:t>Dobre Matei: website proiect, cosmetizarea tuturor diapozitivelor,probleme,diapozitivele1,2,12 si 13,informatii despre calatoria cu trenul.</a:t>
          </a:r>
        </a:p>
      </dgm:t>
    </dgm:pt>
    <dgm:pt modelId="{0F7F5F65-3B0A-4626-8209-0F9395C2FCBE}" type="parTrans" cxnId="{E3990AEC-23CE-4DD7-B49C-FCF8634DE9D4}">
      <dgm:prSet/>
      <dgm:spPr/>
      <dgm:t>
        <a:bodyPr/>
        <a:lstStyle/>
        <a:p>
          <a:endParaRPr lang="en-US"/>
        </a:p>
      </dgm:t>
    </dgm:pt>
    <dgm:pt modelId="{FFA64B4C-B8FB-466A-A4F0-4475AC8C4704}" type="sibTrans" cxnId="{E3990AEC-23CE-4DD7-B49C-FCF8634DE9D4}">
      <dgm:prSet phldrT="01" phldr="0"/>
      <dgm:spPr/>
      <dgm:t>
        <a:bodyPr/>
        <a:lstStyle/>
        <a:p>
          <a:r>
            <a:rPr lang="en-US"/>
            <a:t>01</a:t>
          </a:r>
        </a:p>
      </dgm:t>
    </dgm:pt>
    <dgm:pt modelId="{745E49F7-0CBC-40E5-A15B-3FA1BC60BBD6}">
      <dgm:prSet/>
      <dgm:spPr/>
      <dgm:t>
        <a:bodyPr/>
        <a:lstStyle/>
        <a:p>
          <a:r>
            <a:rPr lang="en-US">
              <a:latin typeface="Adobe Devanagari"/>
              <a:cs typeface="Adobe Devanagari" panose="02040503050201020203" pitchFamily="18" charset="0"/>
            </a:rPr>
            <a:t>Ghermanschi Denis: diapozitivele 5 si 6.</a:t>
          </a:r>
        </a:p>
      </dgm:t>
    </dgm:pt>
    <dgm:pt modelId="{4821FA40-CF98-4BB7-BD86-9D407A4F370A}" type="parTrans" cxnId="{67F407DD-A9C7-42D1-93BF-03EF1C21DA8D}">
      <dgm:prSet/>
      <dgm:spPr/>
      <dgm:t>
        <a:bodyPr/>
        <a:lstStyle/>
        <a:p>
          <a:endParaRPr lang="en-US"/>
        </a:p>
      </dgm:t>
    </dgm:pt>
    <dgm:pt modelId="{D2681B17-A7C4-40DF-9724-DCA92FDCAB0D}" type="sibTrans" cxnId="{67F407DD-A9C7-42D1-93BF-03EF1C21DA8D}">
      <dgm:prSet phldrT="02" phldr="0"/>
      <dgm:spPr/>
      <dgm:t>
        <a:bodyPr/>
        <a:lstStyle/>
        <a:p>
          <a:r>
            <a:rPr lang="en-US"/>
            <a:t>02</a:t>
          </a:r>
        </a:p>
      </dgm:t>
    </dgm:pt>
    <dgm:pt modelId="{91373810-A8A4-4BEB-A8BE-0BCEF0E83D54}">
      <dgm:prSet/>
      <dgm:spPr/>
      <dgm:t>
        <a:bodyPr/>
        <a:lstStyle/>
        <a:p>
          <a:pPr rtl="0"/>
          <a:r>
            <a:rPr lang="en-US">
              <a:latin typeface="Adobe Devanagari"/>
              <a:cs typeface="Adobe Devanagari" panose="02040503050201020203" pitchFamily="18" charset="0"/>
            </a:rPr>
            <a:t>Saila Alexandru Stefan: </a:t>
          </a:r>
          <a:r>
            <a:rPr lang="en-US" i="1">
              <a:latin typeface="Adobe Devanagari"/>
              <a:cs typeface="Adobe Devanagari" panose="02040503050201020203" pitchFamily="18" charset="0"/>
            </a:rPr>
            <a:t>diagrama,probleme,diapozitivele 7,8,9,12 si 13, informatii despre drumetie, </a:t>
          </a:r>
          <a:r>
            <a:rPr lang="en-US" i="1">
              <a:solidFill>
                <a:schemeClr val="bg1"/>
              </a:solidFill>
              <a:latin typeface="Adobe Devanagari"/>
              <a:ea typeface="Calibri"/>
              <a:cs typeface="Adobe Devanagari" panose="02040503050201020203" pitchFamily="18" charset="0"/>
            </a:rPr>
            <a:t>informatii despre calatoria cu trenul, probleme .</a:t>
          </a:r>
        </a:p>
      </dgm:t>
    </dgm:pt>
    <dgm:pt modelId="{4CFA0AC1-2863-417F-B74C-B08BF0BDF614}" type="parTrans" cxnId="{D932AD1C-385E-4BF9-A3D7-BFD94A63CFD1}">
      <dgm:prSet/>
      <dgm:spPr/>
      <dgm:t>
        <a:bodyPr/>
        <a:lstStyle/>
        <a:p>
          <a:endParaRPr lang="en-US"/>
        </a:p>
      </dgm:t>
    </dgm:pt>
    <dgm:pt modelId="{EC8EDFB6-28FD-40A7-8420-B81A996E161A}" type="sibTrans" cxnId="{D932AD1C-385E-4BF9-A3D7-BFD94A63CFD1}">
      <dgm:prSet phldrT="03" phldr="0"/>
      <dgm:spPr/>
      <dgm:t>
        <a:bodyPr/>
        <a:lstStyle/>
        <a:p>
          <a:r>
            <a:rPr lang="en-US"/>
            <a:t>03</a:t>
          </a:r>
        </a:p>
      </dgm:t>
    </dgm:pt>
    <dgm:pt modelId="{DF28C851-EC16-4196-AEE4-D82253262D7E}">
      <dgm:prSet/>
      <dgm:spPr/>
      <dgm:t>
        <a:bodyPr/>
        <a:lstStyle/>
        <a:p>
          <a:r>
            <a:rPr lang="en-US">
              <a:latin typeface="Adobe Devanagari"/>
              <a:cs typeface="Adobe Devanagari" panose="02040503050201020203" pitchFamily="18" charset="0"/>
            </a:rPr>
            <a:t>Iordanescu Cosmin: probleme, diapozitivul 4.</a:t>
          </a:r>
        </a:p>
      </dgm:t>
    </dgm:pt>
    <dgm:pt modelId="{01E80E42-7A7D-4375-9EFC-1773050F019E}" type="parTrans" cxnId="{0EF2980F-3B58-4E1D-895A-459746D30D89}">
      <dgm:prSet/>
      <dgm:spPr/>
      <dgm:t>
        <a:bodyPr/>
        <a:lstStyle/>
        <a:p>
          <a:endParaRPr lang="en-US"/>
        </a:p>
      </dgm:t>
    </dgm:pt>
    <dgm:pt modelId="{3415D844-3A49-4C47-A021-CBBA1470056E}" type="sibTrans" cxnId="{0EF2980F-3B58-4E1D-895A-459746D30D89}">
      <dgm:prSet phldrT="04" phldr="0"/>
      <dgm:spPr/>
      <dgm:t>
        <a:bodyPr/>
        <a:lstStyle/>
        <a:p>
          <a:r>
            <a:rPr lang="en-US"/>
            <a:t>04</a:t>
          </a:r>
        </a:p>
      </dgm:t>
    </dgm:pt>
    <dgm:pt modelId="{4303CC60-97AA-42CB-A5B5-959B6D56CADD}">
      <dgm:prSet/>
      <dgm:spPr/>
      <dgm:t>
        <a:bodyPr/>
        <a:lstStyle/>
        <a:p>
          <a:r>
            <a:rPr lang="ro-RO" err="1">
              <a:latin typeface="Adobe Devanagari" panose="02040503050201020203" pitchFamily="18" charset="0"/>
              <a:cs typeface="Adobe Devanagari" panose="02040503050201020203" pitchFamily="18" charset="0"/>
            </a:rPr>
            <a:t>Cheran</a:t>
          </a:r>
          <a:r>
            <a:rPr lang="ro-RO">
              <a:latin typeface="Adobe Devanagari" panose="02040503050201020203" pitchFamily="18" charset="0"/>
              <a:cs typeface="Adobe Devanagari" panose="02040503050201020203" pitchFamily="18" charset="0"/>
            </a:rPr>
            <a:t> Calin</a:t>
          </a:r>
          <a:r>
            <a:rPr lang="en-US">
              <a:latin typeface="Adobe Devanagari"/>
              <a:cs typeface="Adobe Devanagari" panose="02040503050201020203" pitchFamily="18" charset="0"/>
            </a:rPr>
            <a:t>: diapozitivul 3.</a:t>
          </a:r>
        </a:p>
      </dgm:t>
    </dgm:pt>
    <dgm:pt modelId="{2106EDEF-C1AC-4D86-841F-9F0A07CA680D}" type="parTrans" cxnId="{BAAE3400-FEAE-4F62-9250-3E85E7897879}">
      <dgm:prSet/>
      <dgm:spPr/>
      <dgm:t>
        <a:bodyPr/>
        <a:lstStyle/>
        <a:p>
          <a:endParaRPr lang="en-US"/>
        </a:p>
      </dgm:t>
    </dgm:pt>
    <dgm:pt modelId="{550AE5A0-4211-4E55-9E07-13F40D5990BF}" type="sibTrans" cxnId="{BAAE3400-FEAE-4F62-9250-3E85E7897879}">
      <dgm:prSet phldrT="05" phldr="0"/>
      <dgm:spPr/>
      <dgm:t>
        <a:bodyPr/>
        <a:lstStyle/>
        <a:p>
          <a:r>
            <a:rPr lang="en-US"/>
            <a:t>05</a:t>
          </a:r>
        </a:p>
      </dgm:t>
    </dgm:pt>
    <dgm:pt modelId="{F978ECBA-E84F-43C2-936C-9297AAC7AEEC}" type="pres">
      <dgm:prSet presAssocID="{EF635ABE-7B0A-40F4-9C6E-45FA049F1A8A}" presName="Name0" presStyleCnt="0">
        <dgm:presLayoutVars>
          <dgm:animLvl val="lvl"/>
          <dgm:resizeHandles val="exact"/>
        </dgm:presLayoutVars>
      </dgm:prSet>
      <dgm:spPr/>
    </dgm:pt>
    <dgm:pt modelId="{5D1AD216-21A7-4E12-9049-90B56E937F4E}" type="pres">
      <dgm:prSet presAssocID="{232A459E-A20C-4367-8237-F5A6086C4101}" presName="compositeNode" presStyleCnt="0">
        <dgm:presLayoutVars>
          <dgm:bulletEnabled val="1"/>
        </dgm:presLayoutVars>
      </dgm:prSet>
      <dgm:spPr/>
    </dgm:pt>
    <dgm:pt modelId="{06623039-9128-44DF-9A6E-403CEAFA5A1D}" type="pres">
      <dgm:prSet presAssocID="{232A459E-A20C-4367-8237-F5A6086C4101}" presName="bgRect" presStyleLbl="alignNode1" presStyleIdx="0" presStyleCnt="5"/>
      <dgm:spPr/>
    </dgm:pt>
    <dgm:pt modelId="{ED667E68-BDFF-415C-AAD7-D5A62503F9C1}" type="pres">
      <dgm:prSet presAssocID="{FFA64B4C-B8FB-466A-A4F0-4475AC8C4704}" presName="sibTransNodeRect" presStyleLbl="alignNode1" presStyleIdx="0" presStyleCnt="5">
        <dgm:presLayoutVars>
          <dgm:chMax val="0"/>
          <dgm:bulletEnabled val="1"/>
        </dgm:presLayoutVars>
      </dgm:prSet>
      <dgm:spPr/>
    </dgm:pt>
    <dgm:pt modelId="{96CC21CC-FBD1-4A7D-8A20-D7AFA00F16DC}" type="pres">
      <dgm:prSet presAssocID="{232A459E-A20C-4367-8237-F5A6086C4101}" presName="nodeRect" presStyleLbl="alignNode1" presStyleIdx="0" presStyleCnt="5">
        <dgm:presLayoutVars>
          <dgm:bulletEnabled val="1"/>
        </dgm:presLayoutVars>
      </dgm:prSet>
      <dgm:spPr/>
    </dgm:pt>
    <dgm:pt modelId="{398E5A58-51E5-4E76-83F0-C8A05281C2CD}" type="pres">
      <dgm:prSet presAssocID="{FFA64B4C-B8FB-466A-A4F0-4475AC8C4704}" presName="sibTrans" presStyleCnt="0"/>
      <dgm:spPr/>
    </dgm:pt>
    <dgm:pt modelId="{100CA894-BAE7-434A-9730-280C60ABB95A}" type="pres">
      <dgm:prSet presAssocID="{745E49F7-0CBC-40E5-A15B-3FA1BC60BBD6}" presName="compositeNode" presStyleCnt="0">
        <dgm:presLayoutVars>
          <dgm:bulletEnabled val="1"/>
        </dgm:presLayoutVars>
      </dgm:prSet>
      <dgm:spPr/>
    </dgm:pt>
    <dgm:pt modelId="{CD3D833B-EB76-461E-9588-837313490D25}" type="pres">
      <dgm:prSet presAssocID="{745E49F7-0CBC-40E5-A15B-3FA1BC60BBD6}" presName="bgRect" presStyleLbl="alignNode1" presStyleIdx="1" presStyleCnt="5"/>
      <dgm:spPr/>
    </dgm:pt>
    <dgm:pt modelId="{BC51AA57-0FC4-4F6D-A828-FD438910F5B0}" type="pres">
      <dgm:prSet presAssocID="{D2681B17-A7C4-40DF-9724-DCA92FDCAB0D}" presName="sibTransNodeRect" presStyleLbl="alignNode1" presStyleIdx="1" presStyleCnt="5">
        <dgm:presLayoutVars>
          <dgm:chMax val="0"/>
          <dgm:bulletEnabled val="1"/>
        </dgm:presLayoutVars>
      </dgm:prSet>
      <dgm:spPr/>
    </dgm:pt>
    <dgm:pt modelId="{D9EDC667-2075-443F-8556-78521D581B63}" type="pres">
      <dgm:prSet presAssocID="{745E49F7-0CBC-40E5-A15B-3FA1BC60BBD6}" presName="nodeRect" presStyleLbl="alignNode1" presStyleIdx="1" presStyleCnt="5">
        <dgm:presLayoutVars>
          <dgm:bulletEnabled val="1"/>
        </dgm:presLayoutVars>
      </dgm:prSet>
      <dgm:spPr/>
    </dgm:pt>
    <dgm:pt modelId="{F51D49A6-B82F-487D-BA59-601921CE02D0}" type="pres">
      <dgm:prSet presAssocID="{D2681B17-A7C4-40DF-9724-DCA92FDCAB0D}" presName="sibTrans" presStyleCnt="0"/>
      <dgm:spPr/>
    </dgm:pt>
    <dgm:pt modelId="{EA345268-DC4F-476A-AE8E-202E2643B642}" type="pres">
      <dgm:prSet presAssocID="{91373810-A8A4-4BEB-A8BE-0BCEF0E83D54}" presName="compositeNode" presStyleCnt="0">
        <dgm:presLayoutVars>
          <dgm:bulletEnabled val="1"/>
        </dgm:presLayoutVars>
      </dgm:prSet>
      <dgm:spPr/>
    </dgm:pt>
    <dgm:pt modelId="{D81627B2-E86A-422D-9933-2A12F0554ED8}" type="pres">
      <dgm:prSet presAssocID="{91373810-A8A4-4BEB-A8BE-0BCEF0E83D54}" presName="bgRect" presStyleLbl="alignNode1" presStyleIdx="2" presStyleCnt="5"/>
      <dgm:spPr/>
    </dgm:pt>
    <dgm:pt modelId="{E14DBF22-0EE5-418F-AC52-3A7AC5917995}" type="pres">
      <dgm:prSet presAssocID="{EC8EDFB6-28FD-40A7-8420-B81A996E161A}" presName="sibTransNodeRect" presStyleLbl="alignNode1" presStyleIdx="2" presStyleCnt="5">
        <dgm:presLayoutVars>
          <dgm:chMax val="0"/>
          <dgm:bulletEnabled val="1"/>
        </dgm:presLayoutVars>
      </dgm:prSet>
      <dgm:spPr/>
    </dgm:pt>
    <dgm:pt modelId="{EAD11C08-28BC-4A75-88FE-AD4E601BB624}" type="pres">
      <dgm:prSet presAssocID="{91373810-A8A4-4BEB-A8BE-0BCEF0E83D54}" presName="nodeRect" presStyleLbl="alignNode1" presStyleIdx="2" presStyleCnt="5">
        <dgm:presLayoutVars>
          <dgm:bulletEnabled val="1"/>
        </dgm:presLayoutVars>
      </dgm:prSet>
      <dgm:spPr/>
    </dgm:pt>
    <dgm:pt modelId="{B7075D2B-589D-4903-B513-273FFD83470B}" type="pres">
      <dgm:prSet presAssocID="{EC8EDFB6-28FD-40A7-8420-B81A996E161A}" presName="sibTrans" presStyleCnt="0"/>
      <dgm:spPr/>
    </dgm:pt>
    <dgm:pt modelId="{FAE9EF92-462C-4C13-B110-36F98871693D}" type="pres">
      <dgm:prSet presAssocID="{DF28C851-EC16-4196-AEE4-D82253262D7E}" presName="compositeNode" presStyleCnt="0">
        <dgm:presLayoutVars>
          <dgm:bulletEnabled val="1"/>
        </dgm:presLayoutVars>
      </dgm:prSet>
      <dgm:spPr/>
    </dgm:pt>
    <dgm:pt modelId="{E88039D0-4232-47C4-8E91-C689DB6BA792}" type="pres">
      <dgm:prSet presAssocID="{DF28C851-EC16-4196-AEE4-D82253262D7E}" presName="bgRect" presStyleLbl="alignNode1" presStyleIdx="3" presStyleCnt="5"/>
      <dgm:spPr/>
    </dgm:pt>
    <dgm:pt modelId="{2426BBB0-C13A-4C1B-8B15-6C8E7A5E21CC}" type="pres">
      <dgm:prSet presAssocID="{3415D844-3A49-4C47-A021-CBBA1470056E}" presName="sibTransNodeRect" presStyleLbl="alignNode1" presStyleIdx="3" presStyleCnt="5">
        <dgm:presLayoutVars>
          <dgm:chMax val="0"/>
          <dgm:bulletEnabled val="1"/>
        </dgm:presLayoutVars>
      </dgm:prSet>
      <dgm:spPr/>
    </dgm:pt>
    <dgm:pt modelId="{D145E3A2-4921-4EA7-A877-C023FC7A97FA}" type="pres">
      <dgm:prSet presAssocID="{DF28C851-EC16-4196-AEE4-D82253262D7E}" presName="nodeRect" presStyleLbl="alignNode1" presStyleIdx="3" presStyleCnt="5">
        <dgm:presLayoutVars>
          <dgm:bulletEnabled val="1"/>
        </dgm:presLayoutVars>
      </dgm:prSet>
      <dgm:spPr/>
    </dgm:pt>
    <dgm:pt modelId="{9C8FB660-A81A-459F-BD04-1423D399D2AD}" type="pres">
      <dgm:prSet presAssocID="{3415D844-3A49-4C47-A021-CBBA1470056E}" presName="sibTrans" presStyleCnt="0"/>
      <dgm:spPr/>
    </dgm:pt>
    <dgm:pt modelId="{991B522A-79DD-4822-A9CD-18A91AD16297}" type="pres">
      <dgm:prSet presAssocID="{4303CC60-97AA-42CB-A5B5-959B6D56CADD}" presName="compositeNode" presStyleCnt="0">
        <dgm:presLayoutVars>
          <dgm:bulletEnabled val="1"/>
        </dgm:presLayoutVars>
      </dgm:prSet>
      <dgm:spPr/>
    </dgm:pt>
    <dgm:pt modelId="{1E3A03B4-D682-4439-96CF-9F3A346E65E3}" type="pres">
      <dgm:prSet presAssocID="{4303CC60-97AA-42CB-A5B5-959B6D56CADD}" presName="bgRect" presStyleLbl="alignNode1" presStyleIdx="4" presStyleCnt="5"/>
      <dgm:spPr/>
    </dgm:pt>
    <dgm:pt modelId="{5585536A-6FEF-4895-9CC8-64A94AAE0CA3}" type="pres">
      <dgm:prSet presAssocID="{550AE5A0-4211-4E55-9E07-13F40D5990BF}" presName="sibTransNodeRect" presStyleLbl="alignNode1" presStyleIdx="4" presStyleCnt="5">
        <dgm:presLayoutVars>
          <dgm:chMax val="0"/>
          <dgm:bulletEnabled val="1"/>
        </dgm:presLayoutVars>
      </dgm:prSet>
      <dgm:spPr/>
    </dgm:pt>
    <dgm:pt modelId="{94A7439D-98DD-4A5D-8A82-A529D8E0AD21}" type="pres">
      <dgm:prSet presAssocID="{4303CC60-97AA-42CB-A5B5-959B6D56CADD}" presName="nodeRect" presStyleLbl="alignNode1" presStyleIdx="4" presStyleCnt="5">
        <dgm:presLayoutVars>
          <dgm:bulletEnabled val="1"/>
        </dgm:presLayoutVars>
      </dgm:prSet>
      <dgm:spPr/>
    </dgm:pt>
  </dgm:ptLst>
  <dgm:cxnLst>
    <dgm:cxn modelId="{BAAE3400-FEAE-4F62-9250-3E85E7897879}" srcId="{EF635ABE-7B0A-40F4-9C6E-45FA049F1A8A}" destId="{4303CC60-97AA-42CB-A5B5-959B6D56CADD}" srcOrd="4" destOrd="0" parTransId="{2106EDEF-C1AC-4D86-841F-9F0A07CA680D}" sibTransId="{550AE5A0-4211-4E55-9E07-13F40D5990BF}"/>
    <dgm:cxn modelId="{0EF2980F-3B58-4E1D-895A-459746D30D89}" srcId="{EF635ABE-7B0A-40F4-9C6E-45FA049F1A8A}" destId="{DF28C851-EC16-4196-AEE4-D82253262D7E}" srcOrd="3" destOrd="0" parTransId="{01E80E42-7A7D-4375-9EFC-1773050F019E}" sibTransId="{3415D844-3A49-4C47-A021-CBBA1470056E}"/>
    <dgm:cxn modelId="{D932AD1C-385E-4BF9-A3D7-BFD94A63CFD1}" srcId="{EF635ABE-7B0A-40F4-9C6E-45FA049F1A8A}" destId="{91373810-A8A4-4BEB-A8BE-0BCEF0E83D54}" srcOrd="2" destOrd="0" parTransId="{4CFA0AC1-2863-417F-B74C-B08BF0BDF614}" sibTransId="{EC8EDFB6-28FD-40A7-8420-B81A996E161A}"/>
    <dgm:cxn modelId="{F480F330-F3BD-4D7D-92B0-88AC0B683447}" type="presOf" srcId="{EF635ABE-7B0A-40F4-9C6E-45FA049F1A8A}" destId="{F978ECBA-E84F-43C2-936C-9297AAC7AEEC}" srcOrd="0" destOrd="0" presId="urn:microsoft.com/office/officeart/2016/7/layout/LinearBlockProcessNumbered"/>
    <dgm:cxn modelId="{8E106D5E-7328-4B1E-9C6D-7002887AD294}" type="presOf" srcId="{FFA64B4C-B8FB-466A-A4F0-4475AC8C4704}" destId="{ED667E68-BDFF-415C-AAD7-D5A62503F9C1}" srcOrd="0" destOrd="0" presId="urn:microsoft.com/office/officeart/2016/7/layout/LinearBlockProcessNumbered"/>
    <dgm:cxn modelId="{1E8E2864-AE44-4363-902F-19030DB6676B}" type="presOf" srcId="{550AE5A0-4211-4E55-9E07-13F40D5990BF}" destId="{5585536A-6FEF-4895-9CC8-64A94AAE0CA3}" srcOrd="0" destOrd="0" presId="urn:microsoft.com/office/officeart/2016/7/layout/LinearBlockProcessNumbered"/>
    <dgm:cxn modelId="{4B256E72-8454-4512-A6DF-7346A9E5FFFA}" type="presOf" srcId="{745E49F7-0CBC-40E5-A15B-3FA1BC60BBD6}" destId="{D9EDC667-2075-443F-8556-78521D581B63}" srcOrd="1" destOrd="0" presId="urn:microsoft.com/office/officeart/2016/7/layout/LinearBlockProcessNumbered"/>
    <dgm:cxn modelId="{F03DF752-7961-44B8-A459-2924A9D25CE6}" type="presOf" srcId="{4303CC60-97AA-42CB-A5B5-959B6D56CADD}" destId="{1E3A03B4-D682-4439-96CF-9F3A346E65E3}" srcOrd="0" destOrd="0" presId="urn:microsoft.com/office/officeart/2016/7/layout/LinearBlockProcessNumbered"/>
    <dgm:cxn modelId="{7215B982-4499-4959-8E81-7D0286390F50}" type="presOf" srcId="{232A459E-A20C-4367-8237-F5A6086C4101}" destId="{06623039-9128-44DF-9A6E-403CEAFA5A1D}" srcOrd="0" destOrd="0" presId="urn:microsoft.com/office/officeart/2016/7/layout/LinearBlockProcessNumbered"/>
    <dgm:cxn modelId="{A9B1BC94-2DC5-47C6-B8E0-CA13727664A7}" type="presOf" srcId="{91373810-A8A4-4BEB-A8BE-0BCEF0E83D54}" destId="{D81627B2-E86A-422D-9933-2A12F0554ED8}" srcOrd="0" destOrd="0" presId="urn:microsoft.com/office/officeart/2016/7/layout/LinearBlockProcessNumbered"/>
    <dgm:cxn modelId="{F853CF94-7DD5-410C-BA29-6D9B75D5F4D4}" type="presOf" srcId="{EC8EDFB6-28FD-40A7-8420-B81A996E161A}" destId="{E14DBF22-0EE5-418F-AC52-3A7AC5917995}" srcOrd="0" destOrd="0" presId="urn:microsoft.com/office/officeart/2016/7/layout/LinearBlockProcessNumbered"/>
    <dgm:cxn modelId="{EE07EF9D-CD05-46B0-93D1-295B3CFEAE67}" type="presOf" srcId="{4303CC60-97AA-42CB-A5B5-959B6D56CADD}" destId="{94A7439D-98DD-4A5D-8A82-A529D8E0AD21}" srcOrd="1" destOrd="0" presId="urn:microsoft.com/office/officeart/2016/7/layout/LinearBlockProcessNumbered"/>
    <dgm:cxn modelId="{47197AA0-9171-4B2F-BF50-6413A0959E9A}" type="presOf" srcId="{232A459E-A20C-4367-8237-F5A6086C4101}" destId="{96CC21CC-FBD1-4A7D-8A20-D7AFA00F16DC}" srcOrd="1" destOrd="0" presId="urn:microsoft.com/office/officeart/2016/7/layout/LinearBlockProcessNumbered"/>
    <dgm:cxn modelId="{A788BCB3-75D0-4AF7-B85D-C68A624D2DF2}" type="presOf" srcId="{D2681B17-A7C4-40DF-9724-DCA92FDCAB0D}" destId="{BC51AA57-0FC4-4F6D-A828-FD438910F5B0}" srcOrd="0" destOrd="0" presId="urn:microsoft.com/office/officeart/2016/7/layout/LinearBlockProcessNumbered"/>
    <dgm:cxn modelId="{0BB2A6B5-171D-4B03-B4EE-1262E180E900}" type="presOf" srcId="{91373810-A8A4-4BEB-A8BE-0BCEF0E83D54}" destId="{EAD11C08-28BC-4A75-88FE-AD4E601BB624}" srcOrd="1" destOrd="0" presId="urn:microsoft.com/office/officeart/2016/7/layout/LinearBlockProcessNumbered"/>
    <dgm:cxn modelId="{E3C18ECB-A6B3-495F-97A6-74BA80BFB69B}" type="presOf" srcId="{3415D844-3A49-4C47-A021-CBBA1470056E}" destId="{2426BBB0-C13A-4C1B-8B15-6C8E7A5E21CC}" srcOrd="0" destOrd="0" presId="urn:microsoft.com/office/officeart/2016/7/layout/LinearBlockProcessNumbered"/>
    <dgm:cxn modelId="{67F407DD-A9C7-42D1-93BF-03EF1C21DA8D}" srcId="{EF635ABE-7B0A-40F4-9C6E-45FA049F1A8A}" destId="{745E49F7-0CBC-40E5-A15B-3FA1BC60BBD6}" srcOrd="1" destOrd="0" parTransId="{4821FA40-CF98-4BB7-BD86-9D407A4F370A}" sibTransId="{D2681B17-A7C4-40DF-9724-DCA92FDCAB0D}"/>
    <dgm:cxn modelId="{AB667FDE-A896-4FAA-A523-9C4A1B7CA8B6}" type="presOf" srcId="{DF28C851-EC16-4196-AEE4-D82253262D7E}" destId="{D145E3A2-4921-4EA7-A877-C023FC7A97FA}" srcOrd="1" destOrd="0" presId="urn:microsoft.com/office/officeart/2016/7/layout/LinearBlockProcessNumbered"/>
    <dgm:cxn modelId="{ED149EE8-93FD-4A3E-A60E-757508A1AB20}" type="presOf" srcId="{745E49F7-0CBC-40E5-A15B-3FA1BC60BBD6}" destId="{CD3D833B-EB76-461E-9588-837313490D25}" srcOrd="0" destOrd="0" presId="urn:microsoft.com/office/officeart/2016/7/layout/LinearBlockProcessNumbered"/>
    <dgm:cxn modelId="{E3990AEC-23CE-4DD7-B49C-FCF8634DE9D4}" srcId="{EF635ABE-7B0A-40F4-9C6E-45FA049F1A8A}" destId="{232A459E-A20C-4367-8237-F5A6086C4101}" srcOrd="0" destOrd="0" parTransId="{0F7F5F65-3B0A-4626-8209-0F9395C2FCBE}" sibTransId="{FFA64B4C-B8FB-466A-A4F0-4475AC8C4704}"/>
    <dgm:cxn modelId="{AD1540F6-FA10-4FAF-AE2E-3C1E17F9565D}" type="presOf" srcId="{DF28C851-EC16-4196-AEE4-D82253262D7E}" destId="{E88039D0-4232-47C4-8E91-C689DB6BA792}" srcOrd="0" destOrd="0" presId="urn:microsoft.com/office/officeart/2016/7/layout/LinearBlockProcessNumbered"/>
    <dgm:cxn modelId="{96DAD4A8-0D8B-4100-9DEE-5F44C2A67438}" type="presParOf" srcId="{F978ECBA-E84F-43C2-936C-9297AAC7AEEC}" destId="{5D1AD216-21A7-4E12-9049-90B56E937F4E}" srcOrd="0" destOrd="0" presId="urn:microsoft.com/office/officeart/2016/7/layout/LinearBlockProcessNumbered"/>
    <dgm:cxn modelId="{7585331F-AB8F-418E-80E4-72789606F802}" type="presParOf" srcId="{5D1AD216-21A7-4E12-9049-90B56E937F4E}" destId="{06623039-9128-44DF-9A6E-403CEAFA5A1D}" srcOrd="0" destOrd="0" presId="urn:microsoft.com/office/officeart/2016/7/layout/LinearBlockProcessNumbered"/>
    <dgm:cxn modelId="{D6236FDE-614C-45AD-84B1-95D051E7F4F5}" type="presParOf" srcId="{5D1AD216-21A7-4E12-9049-90B56E937F4E}" destId="{ED667E68-BDFF-415C-AAD7-D5A62503F9C1}" srcOrd="1" destOrd="0" presId="urn:microsoft.com/office/officeart/2016/7/layout/LinearBlockProcessNumbered"/>
    <dgm:cxn modelId="{3472BA9F-8960-4B28-AE5D-8E41B1CF1A8B}" type="presParOf" srcId="{5D1AD216-21A7-4E12-9049-90B56E937F4E}" destId="{96CC21CC-FBD1-4A7D-8A20-D7AFA00F16DC}" srcOrd="2" destOrd="0" presId="urn:microsoft.com/office/officeart/2016/7/layout/LinearBlockProcessNumbered"/>
    <dgm:cxn modelId="{5CE8BE58-341F-498C-BA90-7F6A73627320}" type="presParOf" srcId="{F978ECBA-E84F-43C2-936C-9297AAC7AEEC}" destId="{398E5A58-51E5-4E76-83F0-C8A05281C2CD}" srcOrd="1" destOrd="0" presId="urn:microsoft.com/office/officeart/2016/7/layout/LinearBlockProcessNumbered"/>
    <dgm:cxn modelId="{56156029-99A6-4140-974F-984C11435EBF}" type="presParOf" srcId="{F978ECBA-E84F-43C2-936C-9297AAC7AEEC}" destId="{100CA894-BAE7-434A-9730-280C60ABB95A}" srcOrd="2" destOrd="0" presId="urn:microsoft.com/office/officeart/2016/7/layout/LinearBlockProcessNumbered"/>
    <dgm:cxn modelId="{CC6E1CAF-E4EE-4ED9-B155-3BFCEE746792}" type="presParOf" srcId="{100CA894-BAE7-434A-9730-280C60ABB95A}" destId="{CD3D833B-EB76-461E-9588-837313490D25}" srcOrd="0" destOrd="0" presId="urn:microsoft.com/office/officeart/2016/7/layout/LinearBlockProcessNumbered"/>
    <dgm:cxn modelId="{F9FFA9D4-E777-4310-9BDA-5DA800CFD58E}" type="presParOf" srcId="{100CA894-BAE7-434A-9730-280C60ABB95A}" destId="{BC51AA57-0FC4-4F6D-A828-FD438910F5B0}" srcOrd="1" destOrd="0" presId="urn:microsoft.com/office/officeart/2016/7/layout/LinearBlockProcessNumbered"/>
    <dgm:cxn modelId="{EA534900-388B-4ED0-A8FD-1430662A91FF}" type="presParOf" srcId="{100CA894-BAE7-434A-9730-280C60ABB95A}" destId="{D9EDC667-2075-443F-8556-78521D581B63}" srcOrd="2" destOrd="0" presId="urn:microsoft.com/office/officeart/2016/7/layout/LinearBlockProcessNumbered"/>
    <dgm:cxn modelId="{A254357E-E21A-4C40-8D32-501B12EF6739}" type="presParOf" srcId="{F978ECBA-E84F-43C2-936C-9297AAC7AEEC}" destId="{F51D49A6-B82F-487D-BA59-601921CE02D0}" srcOrd="3" destOrd="0" presId="urn:microsoft.com/office/officeart/2016/7/layout/LinearBlockProcessNumbered"/>
    <dgm:cxn modelId="{C1EFB0FB-5F19-4BC9-8A82-F172071588E0}" type="presParOf" srcId="{F978ECBA-E84F-43C2-936C-9297AAC7AEEC}" destId="{EA345268-DC4F-476A-AE8E-202E2643B642}" srcOrd="4" destOrd="0" presId="urn:microsoft.com/office/officeart/2016/7/layout/LinearBlockProcessNumbered"/>
    <dgm:cxn modelId="{FCB95CAC-1FD9-42AE-85F9-D68C924E0E01}" type="presParOf" srcId="{EA345268-DC4F-476A-AE8E-202E2643B642}" destId="{D81627B2-E86A-422D-9933-2A12F0554ED8}" srcOrd="0" destOrd="0" presId="urn:microsoft.com/office/officeart/2016/7/layout/LinearBlockProcessNumbered"/>
    <dgm:cxn modelId="{C8D153AD-48B7-491D-A27C-C37F61E5D72C}" type="presParOf" srcId="{EA345268-DC4F-476A-AE8E-202E2643B642}" destId="{E14DBF22-0EE5-418F-AC52-3A7AC5917995}" srcOrd="1" destOrd="0" presId="urn:microsoft.com/office/officeart/2016/7/layout/LinearBlockProcessNumbered"/>
    <dgm:cxn modelId="{2704D4AF-75FB-4B90-ADCF-09781B6A3F43}" type="presParOf" srcId="{EA345268-DC4F-476A-AE8E-202E2643B642}" destId="{EAD11C08-28BC-4A75-88FE-AD4E601BB624}" srcOrd="2" destOrd="0" presId="urn:microsoft.com/office/officeart/2016/7/layout/LinearBlockProcessNumbered"/>
    <dgm:cxn modelId="{06E84002-19E4-4C3E-9719-DA59114BC673}" type="presParOf" srcId="{F978ECBA-E84F-43C2-936C-9297AAC7AEEC}" destId="{B7075D2B-589D-4903-B513-273FFD83470B}" srcOrd="5" destOrd="0" presId="urn:microsoft.com/office/officeart/2016/7/layout/LinearBlockProcessNumbered"/>
    <dgm:cxn modelId="{244D1982-ACB0-42D7-9FBD-5208A2C8F885}" type="presParOf" srcId="{F978ECBA-E84F-43C2-936C-9297AAC7AEEC}" destId="{FAE9EF92-462C-4C13-B110-36F98871693D}" srcOrd="6" destOrd="0" presId="urn:microsoft.com/office/officeart/2016/7/layout/LinearBlockProcessNumbered"/>
    <dgm:cxn modelId="{9127AC87-D9FD-44BC-A9A6-8FD7342AFFAE}" type="presParOf" srcId="{FAE9EF92-462C-4C13-B110-36F98871693D}" destId="{E88039D0-4232-47C4-8E91-C689DB6BA792}" srcOrd="0" destOrd="0" presId="urn:microsoft.com/office/officeart/2016/7/layout/LinearBlockProcessNumbered"/>
    <dgm:cxn modelId="{658D3D61-DC0B-4866-891B-A819EE143841}" type="presParOf" srcId="{FAE9EF92-462C-4C13-B110-36F98871693D}" destId="{2426BBB0-C13A-4C1B-8B15-6C8E7A5E21CC}" srcOrd="1" destOrd="0" presId="urn:microsoft.com/office/officeart/2016/7/layout/LinearBlockProcessNumbered"/>
    <dgm:cxn modelId="{42362407-0C60-4577-BF3B-D48D98A1D52E}" type="presParOf" srcId="{FAE9EF92-462C-4C13-B110-36F98871693D}" destId="{D145E3A2-4921-4EA7-A877-C023FC7A97FA}" srcOrd="2" destOrd="0" presId="urn:microsoft.com/office/officeart/2016/7/layout/LinearBlockProcessNumbered"/>
    <dgm:cxn modelId="{90D2FD9A-88BA-409A-ADFE-BD513C2A71C2}" type="presParOf" srcId="{F978ECBA-E84F-43C2-936C-9297AAC7AEEC}" destId="{9C8FB660-A81A-459F-BD04-1423D399D2AD}" srcOrd="7" destOrd="0" presId="urn:microsoft.com/office/officeart/2016/7/layout/LinearBlockProcessNumbered"/>
    <dgm:cxn modelId="{FB51D0C7-8D12-4241-B353-96E429C0E204}" type="presParOf" srcId="{F978ECBA-E84F-43C2-936C-9297AAC7AEEC}" destId="{991B522A-79DD-4822-A9CD-18A91AD16297}" srcOrd="8" destOrd="0" presId="urn:microsoft.com/office/officeart/2016/7/layout/LinearBlockProcessNumbered"/>
    <dgm:cxn modelId="{4E26AFF6-1663-41C3-BCDC-546C14B70FE4}" type="presParOf" srcId="{991B522A-79DD-4822-A9CD-18A91AD16297}" destId="{1E3A03B4-D682-4439-96CF-9F3A346E65E3}" srcOrd="0" destOrd="0" presId="urn:microsoft.com/office/officeart/2016/7/layout/LinearBlockProcessNumbered"/>
    <dgm:cxn modelId="{B6E79DD9-2956-401B-8483-B284EA870664}" type="presParOf" srcId="{991B522A-79DD-4822-A9CD-18A91AD16297}" destId="{5585536A-6FEF-4895-9CC8-64A94AAE0CA3}" srcOrd="1" destOrd="0" presId="urn:microsoft.com/office/officeart/2016/7/layout/LinearBlockProcessNumbered"/>
    <dgm:cxn modelId="{ACB653DB-570D-4DCA-82B3-102C8E64D85F}" type="presParOf" srcId="{991B522A-79DD-4822-A9CD-18A91AD16297}" destId="{94A7439D-98DD-4A5D-8A82-A529D8E0AD21}"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23039-9128-44DF-9A6E-403CEAFA5A1D}">
      <dsp:nvSpPr>
        <dsp:cNvPr id="0" name=""/>
        <dsp:cNvSpPr/>
      </dsp:nvSpPr>
      <dsp:spPr>
        <a:xfrm>
          <a:off x="6315" y="994216"/>
          <a:ext cx="1974242" cy="236909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488950">
            <a:lnSpc>
              <a:spcPct val="90000"/>
            </a:lnSpc>
            <a:spcBef>
              <a:spcPct val="0"/>
            </a:spcBef>
            <a:spcAft>
              <a:spcPct val="35000"/>
            </a:spcAft>
            <a:buNone/>
          </a:pPr>
          <a:r>
            <a:rPr lang="en-US" sz="1100" kern="1200">
              <a:latin typeface="Adobe Devanagari"/>
              <a:cs typeface="Adobe Devanagari" panose="02040503050201020203" pitchFamily="18" charset="0"/>
            </a:rPr>
            <a:t>Dobre Matei: website proiect, cosmetizarea tuturor diapozitivelor,probleme,diapozitivele1,2,12 si 13,informatii despre calatoria cu trenul.</a:t>
          </a:r>
        </a:p>
      </dsp:txBody>
      <dsp:txXfrm>
        <a:off x="6315" y="1941852"/>
        <a:ext cx="1974242" cy="1421454"/>
      </dsp:txXfrm>
    </dsp:sp>
    <dsp:sp modelId="{ED667E68-BDFF-415C-AAD7-D5A62503F9C1}">
      <dsp:nvSpPr>
        <dsp:cNvPr id="0" name=""/>
        <dsp:cNvSpPr/>
      </dsp:nvSpPr>
      <dsp:spPr>
        <a:xfrm>
          <a:off x="6315" y="994216"/>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01</a:t>
          </a:r>
        </a:p>
      </dsp:txBody>
      <dsp:txXfrm>
        <a:off x="6315" y="994216"/>
        <a:ext cx="1974242" cy="947636"/>
      </dsp:txXfrm>
    </dsp:sp>
    <dsp:sp modelId="{CD3D833B-EB76-461E-9588-837313490D25}">
      <dsp:nvSpPr>
        <dsp:cNvPr id="0" name=""/>
        <dsp:cNvSpPr/>
      </dsp:nvSpPr>
      <dsp:spPr>
        <a:xfrm>
          <a:off x="2138497" y="994216"/>
          <a:ext cx="1974242" cy="236909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488950">
            <a:lnSpc>
              <a:spcPct val="90000"/>
            </a:lnSpc>
            <a:spcBef>
              <a:spcPct val="0"/>
            </a:spcBef>
            <a:spcAft>
              <a:spcPct val="35000"/>
            </a:spcAft>
            <a:buNone/>
          </a:pPr>
          <a:r>
            <a:rPr lang="en-US" sz="1100" kern="1200">
              <a:latin typeface="Adobe Devanagari"/>
              <a:cs typeface="Adobe Devanagari" panose="02040503050201020203" pitchFamily="18" charset="0"/>
            </a:rPr>
            <a:t>Ghermanschi Denis: diapozitivele 5 si 6.</a:t>
          </a:r>
        </a:p>
      </dsp:txBody>
      <dsp:txXfrm>
        <a:off x="2138497" y="1941852"/>
        <a:ext cx="1974242" cy="1421454"/>
      </dsp:txXfrm>
    </dsp:sp>
    <dsp:sp modelId="{BC51AA57-0FC4-4F6D-A828-FD438910F5B0}">
      <dsp:nvSpPr>
        <dsp:cNvPr id="0" name=""/>
        <dsp:cNvSpPr/>
      </dsp:nvSpPr>
      <dsp:spPr>
        <a:xfrm>
          <a:off x="2138497" y="994216"/>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02</a:t>
          </a:r>
        </a:p>
      </dsp:txBody>
      <dsp:txXfrm>
        <a:off x="2138497" y="994216"/>
        <a:ext cx="1974242" cy="947636"/>
      </dsp:txXfrm>
    </dsp:sp>
    <dsp:sp modelId="{D81627B2-E86A-422D-9933-2A12F0554ED8}">
      <dsp:nvSpPr>
        <dsp:cNvPr id="0" name=""/>
        <dsp:cNvSpPr/>
      </dsp:nvSpPr>
      <dsp:spPr>
        <a:xfrm>
          <a:off x="4270678" y="994216"/>
          <a:ext cx="1974242" cy="236909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488950" rtl="0">
            <a:lnSpc>
              <a:spcPct val="90000"/>
            </a:lnSpc>
            <a:spcBef>
              <a:spcPct val="0"/>
            </a:spcBef>
            <a:spcAft>
              <a:spcPct val="35000"/>
            </a:spcAft>
            <a:buNone/>
          </a:pPr>
          <a:r>
            <a:rPr lang="en-US" sz="1100" kern="1200">
              <a:latin typeface="Adobe Devanagari"/>
              <a:cs typeface="Adobe Devanagari" panose="02040503050201020203" pitchFamily="18" charset="0"/>
            </a:rPr>
            <a:t>Saila Alexandru Stefan: </a:t>
          </a:r>
          <a:r>
            <a:rPr lang="en-US" sz="1100" i="1" kern="1200">
              <a:latin typeface="Adobe Devanagari"/>
              <a:cs typeface="Adobe Devanagari" panose="02040503050201020203" pitchFamily="18" charset="0"/>
            </a:rPr>
            <a:t>diagrama,probleme,diapozitivele 7,8,9,12 si 13, informatii despre drumetie, </a:t>
          </a:r>
          <a:r>
            <a:rPr lang="en-US" sz="1100" i="1" kern="1200">
              <a:solidFill>
                <a:schemeClr val="bg1"/>
              </a:solidFill>
              <a:latin typeface="Adobe Devanagari"/>
              <a:ea typeface="Calibri"/>
              <a:cs typeface="Adobe Devanagari" panose="02040503050201020203" pitchFamily="18" charset="0"/>
            </a:rPr>
            <a:t>informatii despre calatoria cu trenul, probleme .</a:t>
          </a:r>
        </a:p>
      </dsp:txBody>
      <dsp:txXfrm>
        <a:off x="4270678" y="1941852"/>
        <a:ext cx="1974242" cy="1421454"/>
      </dsp:txXfrm>
    </dsp:sp>
    <dsp:sp modelId="{E14DBF22-0EE5-418F-AC52-3A7AC5917995}">
      <dsp:nvSpPr>
        <dsp:cNvPr id="0" name=""/>
        <dsp:cNvSpPr/>
      </dsp:nvSpPr>
      <dsp:spPr>
        <a:xfrm>
          <a:off x="4270678" y="994216"/>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03</a:t>
          </a:r>
        </a:p>
      </dsp:txBody>
      <dsp:txXfrm>
        <a:off x="4270678" y="994216"/>
        <a:ext cx="1974242" cy="947636"/>
      </dsp:txXfrm>
    </dsp:sp>
    <dsp:sp modelId="{E88039D0-4232-47C4-8E91-C689DB6BA792}">
      <dsp:nvSpPr>
        <dsp:cNvPr id="0" name=""/>
        <dsp:cNvSpPr/>
      </dsp:nvSpPr>
      <dsp:spPr>
        <a:xfrm>
          <a:off x="6402860" y="994216"/>
          <a:ext cx="1974242" cy="236909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488950">
            <a:lnSpc>
              <a:spcPct val="90000"/>
            </a:lnSpc>
            <a:spcBef>
              <a:spcPct val="0"/>
            </a:spcBef>
            <a:spcAft>
              <a:spcPct val="35000"/>
            </a:spcAft>
            <a:buNone/>
          </a:pPr>
          <a:r>
            <a:rPr lang="en-US" sz="1100" kern="1200">
              <a:latin typeface="Adobe Devanagari"/>
              <a:cs typeface="Adobe Devanagari" panose="02040503050201020203" pitchFamily="18" charset="0"/>
            </a:rPr>
            <a:t>Iordanescu Cosmin: probleme, diapozitivul 4.</a:t>
          </a:r>
        </a:p>
      </dsp:txBody>
      <dsp:txXfrm>
        <a:off x="6402860" y="1941852"/>
        <a:ext cx="1974242" cy="1421454"/>
      </dsp:txXfrm>
    </dsp:sp>
    <dsp:sp modelId="{2426BBB0-C13A-4C1B-8B15-6C8E7A5E21CC}">
      <dsp:nvSpPr>
        <dsp:cNvPr id="0" name=""/>
        <dsp:cNvSpPr/>
      </dsp:nvSpPr>
      <dsp:spPr>
        <a:xfrm>
          <a:off x="6402860" y="994216"/>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04</a:t>
          </a:r>
        </a:p>
      </dsp:txBody>
      <dsp:txXfrm>
        <a:off x="6402860" y="994216"/>
        <a:ext cx="1974242" cy="947636"/>
      </dsp:txXfrm>
    </dsp:sp>
    <dsp:sp modelId="{1E3A03B4-D682-4439-96CF-9F3A346E65E3}">
      <dsp:nvSpPr>
        <dsp:cNvPr id="0" name=""/>
        <dsp:cNvSpPr/>
      </dsp:nvSpPr>
      <dsp:spPr>
        <a:xfrm>
          <a:off x="8535042" y="994216"/>
          <a:ext cx="1974242" cy="236909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488950">
            <a:lnSpc>
              <a:spcPct val="90000"/>
            </a:lnSpc>
            <a:spcBef>
              <a:spcPct val="0"/>
            </a:spcBef>
            <a:spcAft>
              <a:spcPct val="35000"/>
            </a:spcAft>
            <a:buNone/>
          </a:pPr>
          <a:r>
            <a:rPr lang="ro-RO" sz="1100" kern="1200" err="1">
              <a:latin typeface="Adobe Devanagari" panose="02040503050201020203" pitchFamily="18" charset="0"/>
              <a:cs typeface="Adobe Devanagari" panose="02040503050201020203" pitchFamily="18" charset="0"/>
            </a:rPr>
            <a:t>Cheran</a:t>
          </a:r>
          <a:r>
            <a:rPr lang="ro-RO" sz="1100" kern="1200">
              <a:latin typeface="Adobe Devanagari" panose="02040503050201020203" pitchFamily="18" charset="0"/>
              <a:cs typeface="Adobe Devanagari" panose="02040503050201020203" pitchFamily="18" charset="0"/>
            </a:rPr>
            <a:t> Calin</a:t>
          </a:r>
          <a:r>
            <a:rPr lang="en-US" sz="1100" kern="1200">
              <a:latin typeface="Adobe Devanagari"/>
              <a:cs typeface="Adobe Devanagari" panose="02040503050201020203" pitchFamily="18" charset="0"/>
            </a:rPr>
            <a:t>: diapozitivul 3.</a:t>
          </a:r>
        </a:p>
      </dsp:txBody>
      <dsp:txXfrm>
        <a:off x="8535042" y="1941852"/>
        <a:ext cx="1974242" cy="1421454"/>
      </dsp:txXfrm>
    </dsp:sp>
    <dsp:sp modelId="{5585536A-6FEF-4895-9CC8-64A94AAE0CA3}">
      <dsp:nvSpPr>
        <dsp:cNvPr id="0" name=""/>
        <dsp:cNvSpPr/>
      </dsp:nvSpPr>
      <dsp:spPr>
        <a:xfrm>
          <a:off x="8535042" y="994216"/>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en-US" sz="4400" kern="1200"/>
            <a:t>05</a:t>
          </a:r>
        </a:p>
      </dsp:txBody>
      <dsp:txXfrm>
        <a:off x="8535042" y="994216"/>
        <a:ext cx="1974242" cy="94763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D9F30-10B9-4C54-92F6-0D9058A1F9E6}"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A2F01-055D-44BC-8F4F-DC5F8E7006D5}" type="slidenum">
              <a:t>‹#›</a:t>
            </a:fld>
            <a:endParaRPr lang="en-US"/>
          </a:p>
        </p:txBody>
      </p:sp>
    </p:spTree>
    <p:extLst>
      <p:ext uri="{BB962C8B-B14F-4D97-AF65-F5344CB8AC3E}">
        <p14:creationId xmlns:p14="http://schemas.microsoft.com/office/powerpoint/2010/main" val="198041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7"/>
        <p:cNvGrpSpPr/>
        <p:nvPr/>
      </p:nvGrpSpPr>
      <p:grpSpPr>
        <a:xfrm>
          <a:off x="0" y="0"/>
          <a:ext cx="0" cy="0"/>
          <a:chOff x="0" y="0"/>
          <a:chExt cx="0" cy="0"/>
        </a:xfrm>
      </p:grpSpPr>
      <p:sp>
        <p:nvSpPr>
          <p:cNvPr id="7348" name="Google Shape;7348;gdcda2c730e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9" name="Google Shape;7349;gdcda2c730e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55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9512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8247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6"/>
        <p:cNvGrpSpPr/>
        <p:nvPr/>
      </p:nvGrpSpPr>
      <p:grpSpPr>
        <a:xfrm>
          <a:off x="0" y="0"/>
          <a:ext cx="0" cy="0"/>
          <a:chOff x="0" y="0"/>
          <a:chExt cx="0" cy="0"/>
        </a:xfrm>
      </p:grpSpPr>
      <p:grpSp>
        <p:nvGrpSpPr>
          <p:cNvPr id="587" name="Google Shape;587;p4"/>
          <p:cNvGrpSpPr/>
          <p:nvPr/>
        </p:nvGrpSpPr>
        <p:grpSpPr>
          <a:xfrm>
            <a:off x="9959329" y="4935255"/>
            <a:ext cx="2342225" cy="1969064"/>
            <a:chOff x="7311391" y="3555539"/>
            <a:chExt cx="1977785" cy="1662687"/>
          </a:xfrm>
        </p:grpSpPr>
        <p:sp>
          <p:nvSpPr>
            <p:cNvPr id="588" name="Google Shape;588;p4"/>
            <p:cNvSpPr/>
            <p:nvPr/>
          </p:nvSpPr>
          <p:spPr>
            <a:xfrm rot="-5400000">
              <a:off x="7468940" y="3397990"/>
              <a:ext cx="1662687" cy="1977785"/>
            </a:xfrm>
            <a:custGeom>
              <a:avLst/>
              <a:gdLst/>
              <a:ahLst/>
              <a:cxnLst/>
              <a:rect l="l" t="t" r="r" b="b"/>
              <a:pathLst>
                <a:path w="103772" h="123438" extrusionOk="0">
                  <a:moveTo>
                    <a:pt x="0" y="1"/>
                  </a:moveTo>
                  <a:lnTo>
                    <a:pt x="0" y="123437"/>
                  </a:lnTo>
                  <a:lnTo>
                    <a:pt x="103771" y="123437"/>
                  </a:lnTo>
                  <a:lnTo>
                    <a:pt x="0" y="1"/>
                  </a:lnTo>
                  <a:close/>
                </a:path>
              </a:pathLst>
            </a:custGeom>
            <a:solidFill>
              <a:srgbClr val="EA7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rot="-5400000">
              <a:off x="7506929" y="3435979"/>
              <a:ext cx="1586708" cy="1977785"/>
            </a:xfrm>
            <a:custGeom>
              <a:avLst/>
              <a:gdLst/>
              <a:ahLst/>
              <a:cxnLst/>
              <a:rect l="l" t="t" r="r" b="b"/>
              <a:pathLst>
                <a:path w="99030" h="123438" extrusionOk="0">
                  <a:moveTo>
                    <a:pt x="8876" y="13101"/>
                  </a:moveTo>
                  <a:lnTo>
                    <a:pt x="8876" y="21186"/>
                  </a:lnTo>
                  <a:lnTo>
                    <a:pt x="851" y="21186"/>
                  </a:lnTo>
                  <a:lnTo>
                    <a:pt x="851" y="13101"/>
                  </a:lnTo>
                  <a:close/>
                  <a:moveTo>
                    <a:pt x="8876" y="22706"/>
                  </a:moveTo>
                  <a:lnTo>
                    <a:pt x="8876" y="30700"/>
                  </a:lnTo>
                  <a:lnTo>
                    <a:pt x="851" y="30700"/>
                  </a:lnTo>
                  <a:lnTo>
                    <a:pt x="851" y="22706"/>
                  </a:lnTo>
                  <a:close/>
                  <a:moveTo>
                    <a:pt x="18420" y="22706"/>
                  </a:moveTo>
                  <a:lnTo>
                    <a:pt x="18420" y="30700"/>
                  </a:lnTo>
                  <a:lnTo>
                    <a:pt x="10395" y="30700"/>
                  </a:lnTo>
                  <a:lnTo>
                    <a:pt x="10395" y="22706"/>
                  </a:lnTo>
                  <a:close/>
                  <a:moveTo>
                    <a:pt x="8876" y="32129"/>
                  </a:moveTo>
                  <a:lnTo>
                    <a:pt x="8876" y="40214"/>
                  </a:lnTo>
                  <a:lnTo>
                    <a:pt x="851" y="40214"/>
                  </a:lnTo>
                  <a:lnTo>
                    <a:pt x="851" y="32129"/>
                  </a:lnTo>
                  <a:close/>
                  <a:moveTo>
                    <a:pt x="18420" y="32129"/>
                  </a:moveTo>
                  <a:lnTo>
                    <a:pt x="18420" y="40214"/>
                  </a:lnTo>
                  <a:lnTo>
                    <a:pt x="10395" y="40214"/>
                  </a:lnTo>
                  <a:lnTo>
                    <a:pt x="10395" y="32129"/>
                  </a:lnTo>
                  <a:close/>
                  <a:moveTo>
                    <a:pt x="8876" y="41673"/>
                  </a:moveTo>
                  <a:lnTo>
                    <a:pt x="8876" y="49728"/>
                  </a:lnTo>
                  <a:lnTo>
                    <a:pt x="851" y="49728"/>
                  </a:lnTo>
                  <a:lnTo>
                    <a:pt x="851" y="41673"/>
                  </a:lnTo>
                  <a:close/>
                  <a:moveTo>
                    <a:pt x="18420" y="41673"/>
                  </a:moveTo>
                  <a:lnTo>
                    <a:pt x="18420" y="49728"/>
                  </a:lnTo>
                  <a:lnTo>
                    <a:pt x="10395" y="49728"/>
                  </a:lnTo>
                  <a:lnTo>
                    <a:pt x="10395" y="41673"/>
                  </a:lnTo>
                  <a:close/>
                  <a:moveTo>
                    <a:pt x="27934" y="41673"/>
                  </a:moveTo>
                  <a:lnTo>
                    <a:pt x="27934" y="49728"/>
                  </a:lnTo>
                  <a:lnTo>
                    <a:pt x="19940" y="49728"/>
                  </a:lnTo>
                  <a:lnTo>
                    <a:pt x="19940" y="41673"/>
                  </a:lnTo>
                  <a:close/>
                  <a:moveTo>
                    <a:pt x="8876" y="51187"/>
                  </a:moveTo>
                  <a:lnTo>
                    <a:pt x="8876" y="59242"/>
                  </a:lnTo>
                  <a:lnTo>
                    <a:pt x="851" y="59242"/>
                  </a:lnTo>
                  <a:lnTo>
                    <a:pt x="851" y="51187"/>
                  </a:lnTo>
                  <a:close/>
                  <a:moveTo>
                    <a:pt x="18420" y="51187"/>
                  </a:moveTo>
                  <a:lnTo>
                    <a:pt x="18420" y="59242"/>
                  </a:lnTo>
                  <a:lnTo>
                    <a:pt x="10395" y="59242"/>
                  </a:lnTo>
                  <a:lnTo>
                    <a:pt x="10395" y="51187"/>
                  </a:lnTo>
                  <a:close/>
                  <a:moveTo>
                    <a:pt x="27934" y="51187"/>
                  </a:moveTo>
                  <a:lnTo>
                    <a:pt x="27934" y="59242"/>
                  </a:lnTo>
                  <a:lnTo>
                    <a:pt x="19940" y="59242"/>
                  </a:lnTo>
                  <a:lnTo>
                    <a:pt x="19940" y="51187"/>
                  </a:lnTo>
                  <a:close/>
                  <a:moveTo>
                    <a:pt x="37478" y="51187"/>
                  </a:moveTo>
                  <a:lnTo>
                    <a:pt x="37478" y="59242"/>
                  </a:lnTo>
                  <a:lnTo>
                    <a:pt x="29454" y="59242"/>
                  </a:lnTo>
                  <a:lnTo>
                    <a:pt x="29454" y="51187"/>
                  </a:lnTo>
                  <a:close/>
                  <a:moveTo>
                    <a:pt x="8876" y="60761"/>
                  </a:moveTo>
                  <a:lnTo>
                    <a:pt x="8876" y="68755"/>
                  </a:lnTo>
                  <a:lnTo>
                    <a:pt x="851" y="68755"/>
                  </a:lnTo>
                  <a:lnTo>
                    <a:pt x="851" y="60761"/>
                  </a:lnTo>
                  <a:close/>
                  <a:moveTo>
                    <a:pt x="18420" y="60761"/>
                  </a:moveTo>
                  <a:lnTo>
                    <a:pt x="18420" y="68755"/>
                  </a:lnTo>
                  <a:lnTo>
                    <a:pt x="10395" y="68755"/>
                  </a:lnTo>
                  <a:lnTo>
                    <a:pt x="10395" y="60761"/>
                  </a:lnTo>
                  <a:close/>
                  <a:moveTo>
                    <a:pt x="27934" y="60761"/>
                  </a:moveTo>
                  <a:lnTo>
                    <a:pt x="27934" y="68755"/>
                  </a:lnTo>
                  <a:lnTo>
                    <a:pt x="19940" y="68755"/>
                  </a:lnTo>
                  <a:lnTo>
                    <a:pt x="19940" y="60761"/>
                  </a:lnTo>
                  <a:close/>
                  <a:moveTo>
                    <a:pt x="37478" y="60761"/>
                  </a:moveTo>
                  <a:lnTo>
                    <a:pt x="37478" y="68755"/>
                  </a:lnTo>
                  <a:lnTo>
                    <a:pt x="29454" y="68755"/>
                  </a:lnTo>
                  <a:lnTo>
                    <a:pt x="29454" y="60761"/>
                  </a:lnTo>
                  <a:close/>
                  <a:moveTo>
                    <a:pt x="46992" y="60822"/>
                  </a:moveTo>
                  <a:lnTo>
                    <a:pt x="46992" y="68816"/>
                  </a:lnTo>
                  <a:lnTo>
                    <a:pt x="38998" y="68816"/>
                  </a:lnTo>
                  <a:lnTo>
                    <a:pt x="38998" y="60822"/>
                  </a:lnTo>
                  <a:close/>
                  <a:moveTo>
                    <a:pt x="8876" y="70275"/>
                  </a:moveTo>
                  <a:lnTo>
                    <a:pt x="8876" y="78239"/>
                  </a:lnTo>
                  <a:lnTo>
                    <a:pt x="851" y="78239"/>
                  </a:lnTo>
                  <a:lnTo>
                    <a:pt x="851" y="70275"/>
                  </a:lnTo>
                  <a:close/>
                  <a:moveTo>
                    <a:pt x="18420" y="70275"/>
                  </a:moveTo>
                  <a:lnTo>
                    <a:pt x="18420" y="78239"/>
                  </a:lnTo>
                  <a:lnTo>
                    <a:pt x="10395" y="78239"/>
                  </a:lnTo>
                  <a:lnTo>
                    <a:pt x="10395" y="70275"/>
                  </a:lnTo>
                  <a:close/>
                  <a:moveTo>
                    <a:pt x="27934" y="70275"/>
                  </a:moveTo>
                  <a:lnTo>
                    <a:pt x="27934" y="78239"/>
                  </a:lnTo>
                  <a:lnTo>
                    <a:pt x="19940" y="78239"/>
                  </a:lnTo>
                  <a:lnTo>
                    <a:pt x="19940" y="70275"/>
                  </a:lnTo>
                  <a:close/>
                  <a:moveTo>
                    <a:pt x="37478" y="70275"/>
                  </a:moveTo>
                  <a:lnTo>
                    <a:pt x="37478" y="78239"/>
                  </a:lnTo>
                  <a:lnTo>
                    <a:pt x="29454" y="78239"/>
                  </a:lnTo>
                  <a:lnTo>
                    <a:pt x="29454" y="70275"/>
                  </a:lnTo>
                  <a:close/>
                  <a:moveTo>
                    <a:pt x="46992" y="70336"/>
                  </a:moveTo>
                  <a:lnTo>
                    <a:pt x="46992" y="78300"/>
                  </a:lnTo>
                  <a:lnTo>
                    <a:pt x="38998" y="78300"/>
                  </a:lnTo>
                  <a:lnTo>
                    <a:pt x="38998" y="70336"/>
                  </a:lnTo>
                  <a:close/>
                  <a:moveTo>
                    <a:pt x="56536" y="70397"/>
                  </a:moveTo>
                  <a:lnTo>
                    <a:pt x="56536" y="78360"/>
                  </a:lnTo>
                  <a:lnTo>
                    <a:pt x="48512" y="78360"/>
                  </a:lnTo>
                  <a:lnTo>
                    <a:pt x="48512" y="70397"/>
                  </a:lnTo>
                  <a:close/>
                  <a:moveTo>
                    <a:pt x="8876" y="79728"/>
                  </a:moveTo>
                  <a:lnTo>
                    <a:pt x="8876" y="87753"/>
                  </a:lnTo>
                  <a:lnTo>
                    <a:pt x="851" y="87753"/>
                  </a:lnTo>
                  <a:lnTo>
                    <a:pt x="851" y="79728"/>
                  </a:lnTo>
                  <a:close/>
                  <a:moveTo>
                    <a:pt x="18420" y="79728"/>
                  </a:moveTo>
                  <a:lnTo>
                    <a:pt x="18420" y="87753"/>
                  </a:lnTo>
                  <a:lnTo>
                    <a:pt x="10395" y="87753"/>
                  </a:lnTo>
                  <a:lnTo>
                    <a:pt x="10395" y="79728"/>
                  </a:lnTo>
                  <a:close/>
                  <a:moveTo>
                    <a:pt x="27934" y="79728"/>
                  </a:moveTo>
                  <a:lnTo>
                    <a:pt x="27934" y="87753"/>
                  </a:lnTo>
                  <a:lnTo>
                    <a:pt x="19940" y="87753"/>
                  </a:lnTo>
                  <a:lnTo>
                    <a:pt x="19940" y="79728"/>
                  </a:lnTo>
                  <a:close/>
                  <a:moveTo>
                    <a:pt x="37478" y="79728"/>
                  </a:moveTo>
                  <a:lnTo>
                    <a:pt x="37478" y="87753"/>
                  </a:lnTo>
                  <a:lnTo>
                    <a:pt x="29454" y="87753"/>
                  </a:lnTo>
                  <a:lnTo>
                    <a:pt x="29454" y="79728"/>
                  </a:lnTo>
                  <a:close/>
                  <a:moveTo>
                    <a:pt x="66050" y="79728"/>
                  </a:moveTo>
                  <a:lnTo>
                    <a:pt x="66050" y="87753"/>
                  </a:lnTo>
                  <a:lnTo>
                    <a:pt x="58056" y="87753"/>
                  </a:lnTo>
                  <a:lnTo>
                    <a:pt x="58056" y="79728"/>
                  </a:lnTo>
                  <a:close/>
                  <a:moveTo>
                    <a:pt x="46992" y="79728"/>
                  </a:moveTo>
                  <a:lnTo>
                    <a:pt x="46992" y="87844"/>
                  </a:lnTo>
                  <a:lnTo>
                    <a:pt x="38998" y="87844"/>
                  </a:lnTo>
                  <a:lnTo>
                    <a:pt x="38998" y="79728"/>
                  </a:lnTo>
                  <a:close/>
                  <a:moveTo>
                    <a:pt x="56536" y="79728"/>
                  </a:moveTo>
                  <a:lnTo>
                    <a:pt x="56536" y="87874"/>
                  </a:lnTo>
                  <a:lnTo>
                    <a:pt x="48512" y="87874"/>
                  </a:lnTo>
                  <a:lnTo>
                    <a:pt x="48512" y="79728"/>
                  </a:lnTo>
                  <a:close/>
                  <a:moveTo>
                    <a:pt x="8876" y="89272"/>
                  </a:moveTo>
                  <a:lnTo>
                    <a:pt x="8876" y="97267"/>
                  </a:lnTo>
                  <a:lnTo>
                    <a:pt x="851" y="97267"/>
                  </a:lnTo>
                  <a:lnTo>
                    <a:pt x="851" y="89272"/>
                  </a:lnTo>
                  <a:close/>
                  <a:moveTo>
                    <a:pt x="18420" y="89272"/>
                  </a:moveTo>
                  <a:lnTo>
                    <a:pt x="18420" y="97267"/>
                  </a:lnTo>
                  <a:lnTo>
                    <a:pt x="10395" y="97267"/>
                  </a:lnTo>
                  <a:lnTo>
                    <a:pt x="10395" y="89272"/>
                  </a:lnTo>
                  <a:close/>
                  <a:moveTo>
                    <a:pt x="27934" y="89272"/>
                  </a:moveTo>
                  <a:lnTo>
                    <a:pt x="27934" y="97267"/>
                  </a:lnTo>
                  <a:lnTo>
                    <a:pt x="19940" y="97267"/>
                  </a:lnTo>
                  <a:lnTo>
                    <a:pt x="19940" y="89272"/>
                  </a:lnTo>
                  <a:close/>
                  <a:moveTo>
                    <a:pt x="37478" y="89272"/>
                  </a:moveTo>
                  <a:lnTo>
                    <a:pt x="37478" y="97267"/>
                  </a:lnTo>
                  <a:lnTo>
                    <a:pt x="29454" y="97267"/>
                  </a:lnTo>
                  <a:lnTo>
                    <a:pt x="29454" y="89272"/>
                  </a:lnTo>
                  <a:close/>
                  <a:moveTo>
                    <a:pt x="66050" y="89272"/>
                  </a:moveTo>
                  <a:lnTo>
                    <a:pt x="66050" y="97267"/>
                  </a:lnTo>
                  <a:lnTo>
                    <a:pt x="58056" y="97267"/>
                  </a:lnTo>
                  <a:lnTo>
                    <a:pt x="58056" y="89272"/>
                  </a:lnTo>
                  <a:close/>
                  <a:moveTo>
                    <a:pt x="46992" y="89364"/>
                  </a:moveTo>
                  <a:lnTo>
                    <a:pt x="46992" y="97327"/>
                  </a:lnTo>
                  <a:lnTo>
                    <a:pt x="38998" y="97327"/>
                  </a:lnTo>
                  <a:lnTo>
                    <a:pt x="38998" y="89364"/>
                  </a:lnTo>
                  <a:close/>
                  <a:moveTo>
                    <a:pt x="56536" y="89394"/>
                  </a:moveTo>
                  <a:lnTo>
                    <a:pt x="56536" y="97388"/>
                  </a:lnTo>
                  <a:lnTo>
                    <a:pt x="48512" y="97388"/>
                  </a:lnTo>
                  <a:lnTo>
                    <a:pt x="48512" y="89394"/>
                  </a:lnTo>
                  <a:close/>
                  <a:moveTo>
                    <a:pt x="8876" y="98756"/>
                  </a:moveTo>
                  <a:lnTo>
                    <a:pt x="8876" y="106780"/>
                  </a:lnTo>
                  <a:lnTo>
                    <a:pt x="851" y="106780"/>
                  </a:lnTo>
                  <a:lnTo>
                    <a:pt x="851" y="98756"/>
                  </a:lnTo>
                  <a:close/>
                  <a:moveTo>
                    <a:pt x="18420" y="98756"/>
                  </a:moveTo>
                  <a:lnTo>
                    <a:pt x="18420" y="106780"/>
                  </a:lnTo>
                  <a:lnTo>
                    <a:pt x="10395" y="106780"/>
                  </a:lnTo>
                  <a:lnTo>
                    <a:pt x="10395" y="98756"/>
                  </a:lnTo>
                  <a:close/>
                  <a:moveTo>
                    <a:pt x="27934" y="98756"/>
                  </a:moveTo>
                  <a:lnTo>
                    <a:pt x="27934" y="106780"/>
                  </a:lnTo>
                  <a:lnTo>
                    <a:pt x="19940" y="106780"/>
                  </a:lnTo>
                  <a:lnTo>
                    <a:pt x="19940" y="98756"/>
                  </a:lnTo>
                  <a:close/>
                  <a:moveTo>
                    <a:pt x="37478" y="98756"/>
                  </a:moveTo>
                  <a:lnTo>
                    <a:pt x="37478" y="106780"/>
                  </a:lnTo>
                  <a:lnTo>
                    <a:pt x="29454" y="106780"/>
                  </a:lnTo>
                  <a:lnTo>
                    <a:pt x="29454" y="98756"/>
                  </a:lnTo>
                  <a:close/>
                  <a:moveTo>
                    <a:pt x="66050" y="98756"/>
                  </a:moveTo>
                  <a:lnTo>
                    <a:pt x="66050" y="106780"/>
                  </a:lnTo>
                  <a:lnTo>
                    <a:pt x="58056" y="106780"/>
                  </a:lnTo>
                  <a:lnTo>
                    <a:pt x="58056" y="98756"/>
                  </a:lnTo>
                  <a:close/>
                  <a:moveTo>
                    <a:pt x="75594" y="98756"/>
                  </a:moveTo>
                  <a:lnTo>
                    <a:pt x="75594" y="106780"/>
                  </a:lnTo>
                  <a:lnTo>
                    <a:pt x="67570" y="106780"/>
                  </a:lnTo>
                  <a:lnTo>
                    <a:pt x="67570" y="98756"/>
                  </a:lnTo>
                  <a:close/>
                  <a:moveTo>
                    <a:pt x="46992" y="98756"/>
                  </a:moveTo>
                  <a:lnTo>
                    <a:pt x="46992" y="106841"/>
                  </a:lnTo>
                  <a:lnTo>
                    <a:pt x="38998" y="106841"/>
                  </a:lnTo>
                  <a:lnTo>
                    <a:pt x="38998" y="98756"/>
                  </a:lnTo>
                  <a:close/>
                  <a:moveTo>
                    <a:pt x="56536" y="98756"/>
                  </a:moveTo>
                  <a:lnTo>
                    <a:pt x="56536" y="106902"/>
                  </a:lnTo>
                  <a:lnTo>
                    <a:pt x="48512" y="106902"/>
                  </a:lnTo>
                  <a:lnTo>
                    <a:pt x="48512" y="98756"/>
                  </a:lnTo>
                  <a:close/>
                  <a:moveTo>
                    <a:pt x="8876" y="108300"/>
                  </a:moveTo>
                  <a:lnTo>
                    <a:pt x="8876" y="116264"/>
                  </a:lnTo>
                  <a:lnTo>
                    <a:pt x="851" y="116264"/>
                  </a:lnTo>
                  <a:lnTo>
                    <a:pt x="851" y="108300"/>
                  </a:lnTo>
                  <a:close/>
                  <a:moveTo>
                    <a:pt x="18420" y="108300"/>
                  </a:moveTo>
                  <a:lnTo>
                    <a:pt x="18420" y="116264"/>
                  </a:lnTo>
                  <a:lnTo>
                    <a:pt x="10395" y="116264"/>
                  </a:lnTo>
                  <a:lnTo>
                    <a:pt x="10395" y="108300"/>
                  </a:lnTo>
                  <a:close/>
                  <a:moveTo>
                    <a:pt x="27934" y="108300"/>
                  </a:moveTo>
                  <a:lnTo>
                    <a:pt x="27934" y="116264"/>
                  </a:lnTo>
                  <a:lnTo>
                    <a:pt x="19940" y="116264"/>
                  </a:lnTo>
                  <a:lnTo>
                    <a:pt x="19940" y="108300"/>
                  </a:lnTo>
                  <a:close/>
                  <a:moveTo>
                    <a:pt x="37478" y="108300"/>
                  </a:moveTo>
                  <a:lnTo>
                    <a:pt x="37478" y="116264"/>
                  </a:lnTo>
                  <a:lnTo>
                    <a:pt x="29454" y="116264"/>
                  </a:lnTo>
                  <a:lnTo>
                    <a:pt x="29454" y="108300"/>
                  </a:lnTo>
                  <a:close/>
                  <a:moveTo>
                    <a:pt x="66050" y="108300"/>
                  </a:moveTo>
                  <a:lnTo>
                    <a:pt x="66050" y="116264"/>
                  </a:lnTo>
                  <a:lnTo>
                    <a:pt x="58056" y="116264"/>
                  </a:lnTo>
                  <a:lnTo>
                    <a:pt x="58056" y="108300"/>
                  </a:lnTo>
                  <a:close/>
                  <a:moveTo>
                    <a:pt x="75594" y="108300"/>
                  </a:moveTo>
                  <a:lnTo>
                    <a:pt x="75594" y="116264"/>
                  </a:lnTo>
                  <a:lnTo>
                    <a:pt x="67570" y="116264"/>
                  </a:lnTo>
                  <a:lnTo>
                    <a:pt x="67570" y="108300"/>
                  </a:lnTo>
                  <a:close/>
                  <a:moveTo>
                    <a:pt x="85139" y="108300"/>
                  </a:moveTo>
                  <a:lnTo>
                    <a:pt x="85139" y="116264"/>
                  </a:lnTo>
                  <a:lnTo>
                    <a:pt x="77114" y="116264"/>
                  </a:lnTo>
                  <a:lnTo>
                    <a:pt x="77114" y="108300"/>
                  </a:lnTo>
                  <a:close/>
                  <a:moveTo>
                    <a:pt x="46992" y="108361"/>
                  </a:moveTo>
                  <a:lnTo>
                    <a:pt x="46992" y="116355"/>
                  </a:lnTo>
                  <a:lnTo>
                    <a:pt x="38998" y="116355"/>
                  </a:lnTo>
                  <a:lnTo>
                    <a:pt x="38998" y="108361"/>
                  </a:lnTo>
                  <a:close/>
                  <a:moveTo>
                    <a:pt x="56536" y="108422"/>
                  </a:moveTo>
                  <a:lnTo>
                    <a:pt x="56536" y="116385"/>
                  </a:lnTo>
                  <a:lnTo>
                    <a:pt x="48512" y="116385"/>
                  </a:lnTo>
                  <a:lnTo>
                    <a:pt x="48512" y="108422"/>
                  </a:lnTo>
                  <a:close/>
                  <a:moveTo>
                    <a:pt x="0" y="1"/>
                  </a:moveTo>
                  <a:lnTo>
                    <a:pt x="0" y="123437"/>
                  </a:lnTo>
                  <a:lnTo>
                    <a:pt x="851" y="123437"/>
                  </a:lnTo>
                  <a:lnTo>
                    <a:pt x="851" y="117784"/>
                  </a:lnTo>
                  <a:lnTo>
                    <a:pt x="8876" y="117784"/>
                  </a:lnTo>
                  <a:lnTo>
                    <a:pt x="8876" y="123437"/>
                  </a:lnTo>
                  <a:lnTo>
                    <a:pt x="10395" y="123437"/>
                  </a:lnTo>
                  <a:lnTo>
                    <a:pt x="10395" y="117784"/>
                  </a:lnTo>
                  <a:lnTo>
                    <a:pt x="18420" y="117784"/>
                  </a:lnTo>
                  <a:lnTo>
                    <a:pt x="18420" y="123437"/>
                  </a:lnTo>
                  <a:lnTo>
                    <a:pt x="19940" y="123437"/>
                  </a:lnTo>
                  <a:lnTo>
                    <a:pt x="19940" y="117784"/>
                  </a:lnTo>
                  <a:lnTo>
                    <a:pt x="27934" y="117784"/>
                  </a:lnTo>
                  <a:lnTo>
                    <a:pt x="27934" y="123437"/>
                  </a:lnTo>
                  <a:lnTo>
                    <a:pt x="29454" y="123437"/>
                  </a:lnTo>
                  <a:lnTo>
                    <a:pt x="29454" y="117784"/>
                  </a:lnTo>
                  <a:lnTo>
                    <a:pt x="37478" y="117784"/>
                  </a:lnTo>
                  <a:lnTo>
                    <a:pt x="37478" y="123437"/>
                  </a:lnTo>
                  <a:lnTo>
                    <a:pt x="38998" y="123437"/>
                  </a:lnTo>
                  <a:lnTo>
                    <a:pt x="38998" y="117784"/>
                  </a:lnTo>
                  <a:lnTo>
                    <a:pt x="46992" y="117784"/>
                  </a:lnTo>
                  <a:lnTo>
                    <a:pt x="46992" y="123437"/>
                  </a:lnTo>
                  <a:lnTo>
                    <a:pt x="48512" y="123437"/>
                  </a:lnTo>
                  <a:lnTo>
                    <a:pt x="48512" y="117784"/>
                  </a:lnTo>
                  <a:lnTo>
                    <a:pt x="56536" y="117784"/>
                  </a:lnTo>
                  <a:lnTo>
                    <a:pt x="56536" y="123437"/>
                  </a:lnTo>
                  <a:lnTo>
                    <a:pt x="58056" y="123437"/>
                  </a:lnTo>
                  <a:lnTo>
                    <a:pt x="58056" y="117784"/>
                  </a:lnTo>
                  <a:lnTo>
                    <a:pt x="66050" y="117784"/>
                  </a:lnTo>
                  <a:lnTo>
                    <a:pt x="66050" y="123437"/>
                  </a:lnTo>
                  <a:lnTo>
                    <a:pt x="67570" y="123437"/>
                  </a:lnTo>
                  <a:lnTo>
                    <a:pt x="67570" y="117784"/>
                  </a:lnTo>
                  <a:lnTo>
                    <a:pt x="75594" y="117784"/>
                  </a:lnTo>
                  <a:lnTo>
                    <a:pt x="75594" y="123437"/>
                  </a:lnTo>
                  <a:lnTo>
                    <a:pt x="77114" y="123437"/>
                  </a:lnTo>
                  <a:lnTo>
                    <a:pt x="77114" y="117784"/>
                  </a:lnTo>
                  <a:lnTo>
                    <a:pt x="85139" y="117784"/>
                  </a:lnTo>
                  <a:lnTo>
                    <a:pt x="85139" y="123437"/>
                  </a:lnTo>
                  <a:lnTo>
                    <a:pt x="86658" y="123437"/>
                  </a:lnTo>
                  <a:lnTo>
                    <a:pt x="86658" y="117784"/>
                  </a:lnTo>
                  <a:lnTo>
                    <a:pt x="94652" y="117784"/>
                  </a:lnTo>
                  <a:lnTo>
                    <a:pt x="94652" y="123437"/>
                  </a:lnTo>
                  <a:lnTo>
                    <a:pt x="96172" y="123437"/>
                  </a:lnTo>
                  <a:lnTo>
                    <a:pt x="96172" y="117784"/>
                  </a:lnTo>
                  <a:lnTo>
                    <a:pt x="99029" y="117784"/>
                  </a:lnTo>
                  <a:lnTo>
                    <a:pt x="97753" y="116264"/>
                  </a:lnTo>
                  <a:lnTo>
                    <a:pt x="96172" y="116264"/>
                  </a:lnTo>
                  <a:lnTo>
                    <a:pt x="96172" y="114379"/>
                  </a:lnTo>
                  <a:lnTo>
                    <a:pt x="94652" y="112586"/>
                  </a:lnTo>
                  <a:lnTo>
                    <a:pt x="94652" y="116294"/>
                  </a:lnTo>
                  <a:lnTo>
                    <a:pt x="86628" y="116294"/>
                  </a:lnTo>
                  <a:lnTo>
                    <a:pt x="86628" y="108300"/>
                  </a:lnTo>
                  <a:lnTo>
                    <a:pt x="91035" y="108300"/>
                  </a:lnTo>
                  <a:lnTo>
                    <a:pt x="89759" y="106780"/>
                  </a:lnTo>
                  <a:lnTo>
                    <a:pt x="86628" y="106780"/>
                  </a:lnTo>
                  <a:lnTo>
                    <a:pt x="86628" y="103042"/>
                  </a:lnTo>
                  <a:lnTo>
                    <a:pt x="85108" y="101248"/>
                  </a:lnTo>
                  <a:lnTo>
                    <a:pt x="85108" y="106750"/>
                  </a:lnTo>
                  <a:lnTo>
                    <a:pt x="77114" y="106750"/>
                  </a:lnTo>
                  <a:lnTo>
                    <a:pt x="77114" y="98756"/>
                  </a:lnTo>
                  <a:lnTo>
                    <a:pt x="83041" y="98756"/>
                  </a:lnTo>
                  <a:lnTo>
                    <a:pt x="81765" y="97236"/>
                  </a:lnTo>
                  <a:lnTo>
                    <a:pt x="77114" y="97236"/>
                  </a:lnTo>
                  <a:lnTo>
                    <a:pt x="77114" y="91704"/>
                  </a:lnTo>
                  <a:lnTo>
                    <a:pt x="75594" y="89911"/>
                  </a:lnTo>
                  <a:lnTo>
                    <a:pt x="75594" y="97236"/>
                  </a:lnTo>
                  <a:lnTo>
                    <a:pt x="67570" y="97236"/>
                  </a:lnTo>
                  <a:lnTo>
                    <a:pt x="67570" y="89272"/>
                  </a:lnTo>
                  <a:lnTo>
                    <a:pt x="75047" y="89272"/>
                  </a:lnTo>
                  <a:lnTo>
                    <a:pt x="73771" y="87753"/>
                  </a:lnTo>
                  <a:lnTo>
                    <a:pt x="67570" y="87753"/>
                  </a:lnTo>
                  <a:lnTo>
                    <a:pt x="67570" y="80367"/>
                  </a:lnTo>
                  <a:lnTo>
                    <a:pt x="65746" y="78209"/>
                  </a:lnTo>
                  <a:lnTo>
                    <a:pt x="58056" y="78209"/>
                  </a:lnTo>
                  <a:lnTo>
                    <a:pt x="58056" y="70245"/>
                  </a:lnTo>
                  <a:lnTo>
                    <a:pt x="59029" y="70245"/>
                  </a:lnTo>
                  <a:lnTo>
                    <a:pt x="56536" y="67236"/>
                  </a:lnTo>
                  <a:lnTo>
                    <a:pt x="56536" y="68725"/>
                  </a:lnTo>
                  <a:lnTo>
                    <a:pt x="48512" y="68725"/>
                  </a:lnTo>
                  <a:lnTo>
                    <a:pt x="48512" y="60731"/>
                  </a:lnTo>
                  <a:lnTo>
                    <a:pt x="51035" y="60731"/>
                  </a:lnTo>
                  <a:lnTo>
                    <a:pt x="49758" y="59211"/>
                  </a:lnTo>
                  <a:lnTo>
                    <a:pt x="48512" y="59211"/>
                  </a:lnTo>
                  <a:lnTo>
                    <a:pt x="48512" y="57722"/>
                  </a:lnTo>
                  <a:lnTo>
                    <a:pt x="46992" y="55929"/>
                  </a:lnTo>
                  <a:lnTo>
                    <a:pt x="46992" y="59211"/>
                  </a:lnTo>
                  <a:lnTo>
                    <a:pt x="38998" y="59211"/>
                  </a:lnTo>
                  <a:lnTo>
                    <a:pt x="38998" y="51187"/>
                  </a:lnTo>
                  <a:lnTo>
                    <a:pt x="43040" y="51187"/>
                  </a:lnTo>
                  <a:lnTo>
                    <a:pt x="41764" y="49667"/>
                  </a:lnTo>
                  <a:lnTo>
                    <a:pt x="38998" y="49667"/>
                  </a:lnTo>
                  <a:lnTo>
                    <a:pt x="38998" y="46354"/>
                  </a:lnTo>
                  <a:lnTo>
                    <a:pt x="37478" y="44561"/>
                  </a:lnTo>
                  <a:lnTo>
                    <a:pt x="37478" y="49667"/>
                  </a:lnTo>
                  <a:lnTo>
                    <a:pt x="29454" y="49667"/>
                  </a:lnTo>
                  <a:lnTo>
                    <a:pt x="29454" y="41673"/>
                  </a:lnTo>
                  <a:lnTo>
                    <a:pt x="35046" y="41673"/>
                  </a:lnTo>
                  <a:lnTo>
                    <a:pt x="33770" y="40153"/>
                  </a:lnTo>
                  <a:lnTo>
                    <a:pt x="29454" y="40153"/>
                  </a:lnTo>
                  <a:lnTo>
                    <a:pt x="29454" y="35016"/>
                  </a:lnTo>
                  <a:lnTo>
                    <a:pt x="27934" y="33223"/>
                  </a:lnTo>
                  <a:lnTo>
                    <a:pt x="27934" y="40153"/>
                  </a:lnTo>
                  <a:lnTo>
                    <a:pt x="19940" y="40153"/>
                  </a:lnTo>
                  <a:lnTo>
                    <a:pt x="19940" y="32129"/>
                  </a:lnTo>
                  <a:lnTo>
                    <a:pt x="27052" y="32129"/>
                  </a:lnTo>
                  <a:lnTo>
                    <a:pt x="25776" y="30609"/>
                  </a:lnTo>
                  <a:lnTo>
                    <a:pt x="19940" y="30609"/>
                  </a:lnTo>
                  <a:lnTo>
                    <a:pt x="19940" y="23679"/>
                  </a:lnTo>
                  <a:lnTo>
                    <a:pt x="17782" y="21126"/>
                  </a:lnTo>
                  <a:lnTo>
                    <a:pt x="10395" y="21126"/>
                  </a:lnTo>
                  <a:lnTo>
                    <a:pt x="10395" y="13101"/>
                  </a:lnTo>
                  <a:lnTo>
                    <a:pt x="11034" y="13101"/>
                  </a:lnTo>
                  <a:lnTo>
                    <a:pt x="8876" y="10518"/>
                  </a:lnTo>
                  <a:lnTo>
                    <a:pt x="8876" y="11581"/>
                  </a:lnTo>
                  <a:lnTo>
                    <a:pt x="851" y="11581"/>
                  </a:lnTo>
                  <a:lnTo>
                    <a:pt x="851" y="3587"/>
                  </a:lnTo>
                  <a:lnTo>
                    <a:pt x="3040" y="3587"/>
                  </a:lnTo>
                  <a:lnTo>
                    <a:pt x="1763" y="2068"/>
                  </a:lnTo>
                  <a:lnTo>
                    <a:pt x="851" y="2068"/>
                  </a:lnTo>
                  <a:lnTo>
                    <a:pt x="851" y="1004"/>
                  </a:lnTo>
                  <a:lnTo>
                    <a:pt x="0" y="1"/>
                  </a:ln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4"/>
          <p:cNvGrpSpPr/>
          <p:nvPr/>
        </p:nvGrpSpPr>
        <p:grpSpPr>
          <a:xfrm>
            <a:off x="286481" y="4741111"/>
            <a:ext cx="678823" cy="641840"/>
            <a:chOff x="214860" y="3555833"/>
            <a:chExt cx="509117" cy="481380"/>
          </a:xfrm>
        </p:grpSpPr>
        <p:grpSp>
          <p:nvGrpSpPr>
            <p:cNvPr id="591" name="Google Shape;591;p4"/>
            <p:cNvGrpSpPr/>
            <p:nvPr/>
          </p:nvGrpSpPr>
          <p:grpSpPr>
            <a:xfrm>
              <a:off x="214860" y="3602283"/>
              <a:ext cx="442742" cy="434930"/>
              <a:chOff x="11848750" y="2208025"/>
              <a:chExt cx="362725" cy="356325"/>
            </a:xfrm>
          </p:grpSpPr>
          <p:sp>
            <p:nvSpPr>
              <p:cNvPr id="592" name="Google Shape;592;p4"/>
              <p:cNvSpPr/>
              <p:nvPr/>
            </p:nvSpPr>
            <p:spPr>
              <a:xfrm>
                <a:off x="11848750" y="2208025"/>
                <a:ext cx="362725" cy="356325"/>
              </a:xfrm>
              <a:custGeom>
                <a:avLst/>
                <a:gdLst/>
                <a:ahLst/>
                <a:cxnLst/>
                <a:rect l="l" t="t" r="r" b="b"/>
                <a:pathLst>
                  <a:path w="14509" h="14253" extrusionOk="0">
                    <a:moveTo>
                      <a:pt x="4231" y="1"/>
                    </a:moveTo>
                    <a:cubicBezTo>
                      <a:pt x="3812" y="1"/>
                      <a:pt x="3420" y="274"/>
                      <a:pt x="3275" y="691"/>
                    </a:cubicBezTo>
                    <a:lnTo>
                      <a:pt x="182" y="9833"/>
                    </a:lnTo>
                    <a:cubicBezTo>
                      <a:pt x="0" y="10379"/>
                      <a:pt x="296" y="10947"/>
                      <a:pt x="819" y="11129"/>
                    </a:cubicBezTo>
                    <a:lnTo>
                      <a:pt x="9961" y="14199"/>
                    </a:lnTo>
                    <a:cubicBezTo>
                      <a:pt x="10070" y="14236"/>
                      <a:pt x="10181" y="14253"/>
                      <a:pt x="10289" y="14253"/>
                    </a:cubicBezTo>
                    <a:cubicBezTo>
                      <a:pt x="10719" y="14253"/>
                      <a:pt x="11111" y="13980"/>
                      <a:pt x="11257" y="13562"/>
                    </a:cubicBezTo>
                    <a:lnTo>
                      <a:pt x="14327" y="4421"/>
                    </a:lnTo>
                    <a:cubicBezTo>
                      <a:pt x="14509" y="3875"/>
                      <a:pt x="14236" y="3307"/>
                      <a:pt x="13690" y="3125"/>
                    </a:cubicBezTo>
                    <a:lnTo>
                      <a:pt x="4548" y="55"/>
                    </a:lnTo>
                    <a:cubicBezTo>
                      <a:pt x="4443" y="18"/>
                      <a:pt x="4336" y="1"/>
                      <a:pt x="4231" y="1"/>
                    </a:cubicBezTo>
                    <a:close/>
                  </a:path>
                </a:pathLst>
              </a:custGeom>
              <a:solidFill>
                <a:schemeClr val="dk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071025" y="2332175"/>
                <a:ext cx="69400" cy="67100"/>
              </a:xfrm>
              <a:custGeom>
                <a:avLst/>
                <a:gdLst/>
                <a:ahLst/>
                <a:cxnLst/>
                <a:rect l="l" t="t" r="r" b="b"/>
                <a:pathLst>
                  <a:path w="2776" h="2684" extrusionOk="0">
                    <a:moveTo>
                      <a:pt x="1729" y="182"/>
                    </a:moveTo>
                    <a:cubicBezTo>
                      <a:pt x="2684" y="501"/>
                      <a:pt x="2775" y="1797"/>
                      <a:pt x="1865" y="2252"/>
                    </a:cubicBezTo>
                    <a:cubicBezTo>
                      <a:pt x="979" y="2684"/>
                      <a:pt x="1" y="1842"/>
                      <a:pt x="319" y="887"/>
                    </a:cubicBezTo>
                    <a:cubicBezTo>
                      <a:pt x="524" y="296"/>
                      <a:pt x="1161" y="1"/>
                      <a:pt x="1729" y="1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2032950" y="2443025"/>
                <a:ext cx="69375" cy="67675"/>
              </a:xfrm>
              <a:custGeom>
                <a:avLst/>
                <a:gdLst/>
                <a:ahLst/>
                <a:cxnLst/>
                <a:rect l="l" t="t" r="r" b="b"/>
                <a:pathLst>
                  <a:path w="2775" h="2707" extrusionOk="0">
                    <a:moveTo>
                      <a:pt x="1751" y="206"/>
                    </a:moveTo>
                    <a:cubicBezTo>
                      <a:pt x="2684" y="524"/>
                      <a:pt x="2774" y="1820"/>
                      <a:pt x="1888" y="2275"/>
                    </a:cubicBezTo>
                    <a:cubicBezTo>
                      <a:pt x="978" y="2707"/>
                      <a:pt x="0" y="1843"/>
                      <a:pt x="319" y="910"/>
                    </a:cubicBezTo>
                    <a:cubicBezTo>
                      <a:pt x="523" y="319"/>
                      <a:pt x="1160" y="1"/>
                      <a:pt x="1751" y="2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1958475" y="2290675"/>
                <a:ext cx="67675" cy="69375"/>
              </a:xfrm>
              <a:custGeom>
                <a:avLst/>
                <a:gdLst/>
                <a:ahLst/>
                <a:cxnLst/>
                <a:rect l="l" t="t" r="r" b="b"/>
                <a:pathLst>
                  <a:path w="2707" h="2775" extrusionOk="0">
                    <a:moveTo>
                      <a:pt x="2502" y="1752"/>
                    </a:moveTo>
                    <a:cubicBezTo>
                      <a:pt x="2183" y="2707"/>
                      <a:pt x="887" y="2775"/>
                      <a:pt x="432" y="1888"/>
                    </a:cubicBezTo>
                    <a:cubicBezTo>
                      <a:pt x="0" y="1001"/>
                      <a:pt x="864" y="1"/>
                      <a:pt x="1797" y="342"/>
                    </a:cubicBezTo>
                    <a:cubicBezTo>
                      <a:pt x="2388" y="524"/>
                      <a:pt x="2706" y="1160"/>
                      <a:pt x="2502" y="17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1920375" y="2402100"/>
                <a:ext cx="67675" cy="69375"/>
              </a:xfrm>
              <a:custGeom>
                <a:avLst/>
                <a:gdLst/>
                <a:ahLst/>
                <a:cxnLst/>
                <a:rect l="l" t="t" r="r" b="b"/>
                <a:pathLst>
                  <a:path w="2707" h="2775" extrusionOk="0">
                    <a:moveTo>
                      <a:pt x="2502" y="1752"/>
                    </a:moveTo>
                    <a:cubicBezTo>
                      <a:pt x="2184" y="2684"/>
                      <a:pt x="865" y="2775"/>
                      <a:pt x="433" y="1888"/>
                    </a:cubicBezTo>
                    <a:cubicBezTo>
                      <a:pt x="1" y="978"/>
                      <a:pt x="842" y="1"/>
                      <a:pt x="1797" y="319"/>
                    </a:cubicBezTo>
                    <a:cubicBezTo>
                      <a:pt x="2388" y="524"/>
                      <a:pt x="2707" y="1160"/>
                      <a:pt x="2502" y="17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4"/>
            <p:cNvGrpSpPr/>
            <p:nvPr/>
          </p:nvGrpSpPr>
          <p:grpSpPr>
            <a:xfrm>
              <a:off x="281235" y="3555833"/>
              <a:ext cx="442742" cy="434930"/>
              <a:chOff x="11848750" y="2208025"/>
              <a:chExt cx="362725" cy="356325"/>
            </a:xfrm>
          </p:grpSpPr>
          <p:sp>
            <p:nvSpPr>
              <p:cNvPr id="598" name="Google Shape;598;p4"/>
              <p:cNvSpPr/>
              <p:nvPr/>
            </p:nvSpPr>
            <p:spPr>
              <a:xfrm>
                <a:off x="11848750" y="2208025"/>
                <a:ext cx="362725" cy="356325"/>
              </a:xfrm>
              <a:custGeom>
                <a:avLst/>
                <a:gdLst/>
                <a:ahLst/>
                <a:cxnLst/>
                <a:rect l="l" t="t" r="r" b="b"/>
                <a:pathLst>
                  <a:path w="14509" h="14253" extrusionOk="0">
                    <a:moveTo>
                      <a:pt x="4231" y="1"/>
                    </a:moveTo>
                    <a:cubicBezTo>
                      <a:pt x="3812" y="1"/>
                      <a:pt x="3420" y="274"/>
                      <a:pt x="3275" y="691"/>
                    </a:cubicBezTo>
                    <a:lnTo>
                      <a:pt x="182" y="9833"/>
                    </a:lnTo>
                    <a:cubicBezTo>
                      <a:pt x="0" y="10379"/>
                      <a:pt x="296" y="10947"/>
                      <a:pt x="819" y="11129"/>
                    </a:cubicBezTo>
                    <a:lnTo>
                      <a:pt x="9961" y="14199"/>
                    </a:lnTo>
                    <a:cubicBezTo>
                      <a:pt x="10070" y="14236"/>
                      <a:pt x="10181" y="14253"/>
                      <a:pt x="10289" y="14253"/>
                    </a:cubicBezTo>
                    <a:cubicBezTo>
                      <a:pt x="10719" y="14253"/>
                      <a:pt x="11111" y="13980"/>
                      <a:pt x="11257" y="13562"/>
                    </a:cubicBezTo>
                    <a:lnTo>
                      <a:pt x="14327" y="4421"/>
                    </a:lnTo>
                    <a:cubicBezTo>
                      <a:pt x="14509" y="3875"/>
                      <a:pt x="14236" y="3307"/>
                      <a:pt x="13690" y="3125"/>
                    </a:cubicBezTo>
                    <a:lnTo>
                      <a:pt x="4548" y="55"/>
                    </a:lnTo>
                    <a:cubicBezTo>
                      <a:pt x="4443" y="18"/>
                      <a:pt x="4336" y="1"/>
                      <a:pt x="4231" y="1"/>
                    </a:cubicBezTo>
                    <a:close/>
                  </a:path>
                </a:pathLst>
              </a:custGeom>
              <a:solidFill>
                <a:schemeClr val="accen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071025" y="2332175"/>
                <a:ext cx="69400" cy="67100"/>
              </a:xfrm>
              <a:custGeom>
                <a:avLst/>
                <a:gdLst/>
                <a:ahLst/>
                <a:cxnLst/>
                <a:rect l="l" t="t" r="r" b="b"/>
                <a:pathLst>
                  <a:path w="2776" h="2684" extrusionOk="0">
                    <a:moveTo>
                      <a:pt x="1729" y="182"/>
                    </a:moveTo>
                    <a:cubicBezTo>
                      <a:pt x="2684" y="501"/>
                      <a:pt x="2775" y="1797"/>
                      <a:pt x="1865" y="2252"/>
                    </a:cubicBezTo>
                    <a:cubicBezTo>
                      <a:pt x="979" y="2684"/>
                      <a:pt x="1" y="1842"/>
                      <a:pt x="319" y="887"/>
                    </a:cubicBezTo>
                    <a:cubicBezTo>
                      <a:pt x="524" y="296"/>
                      <a:pt x="1161" y="1"/>
                      <a:pt x="1729" y="182"/>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12032950" y="2443025"/>
                <a:ext cx="69375" cy="67675"/>
              </a:xfrm>
              <a:custGeom>
                <a:avLst/>
                <a:gdLst/>
                <a:ahLst/>
                <a:cxnLst/>
                <a:rect l="l" t="t" r="r" b="b"/>
                <a:pathLst>
                  <a:path w="2775" h="2707" extrusionOk="0">
                    <a:moveTo>
                      <a:pt x="1751" y="206"/>
                    </a:moveTo>
                    <a:cubicBezTo>
                      <a:pt x="2684" y="524"/>
                      <a:pt x="2774" y="1820"/>
                      <a:pt x="1888" y="2275"/>
                    </a:cubicBezTo>
                    <a:cubicBezTo>
                      <a:pt x="978" y="2707"/>
                      <a:pt x="0" y="1843"/>
                      <a:pt x="319" y="910"/>
                    </a:cubicBezTo>
                    <a:cubicBezTo>
                      <a:pt x="523" y="319"/>
                      <a:pt x="1160" y="1"/>
                      <a:pt x="1751" y="206"/>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958475" y="2290675"/>
                <a:ext cx="67675" cy="69375"/>
              </a:xfrm>
              <a:custGeom>
                <a:avLst/>
                <a:gdLst/>
                <a:ahLst/>
                <a:cxnLst/>
                <a:rect l="l" t="t" r="r" b="b"/>
                <a:pathLst>
                  <a:path w="2707" h="2775" extrusionOk="0">
                    <a:moveTo>
                      <a:pt x="2502" y="1752"/>
                    </a:moveTo>
                    <a:cubicBezTo>
                      <a:pt x="2183" y="2707"/>
                      <a:pt x="887" y="2775"/>
                      <a:pt x="432" y="1888"/>
                    </a:cubicBezTo>
                    <a:cubicBezTo>
                      <a:pt x="0" y="1001"/>
                      <a:pt x="864" y="1"/>
                      <a:pt x="1797" y="342"/>
                    </a:cubicBezTo>
                    <a:cubicBezTo>
                      <a:pt x="2388" y="524"/>
                      <a:pt x="2706" y="1160"/>
                      <a:pt x="2502" y="1752"/>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920375" y="2402100"/>
                <a:ext cx="67675" cy="69375"/>
              </a:xfrm>
              <a:custGeom>
                <a:avLst/>
                <a:gdLst/>
                <a:ahLst/>
                <a:cxnLst/>
                <a:rect l="l" t="t" r="r" b="b"/>
                <a:pathLst>
                  <a:path w="2707" h="2775" extrusionOk="0">
                    <a:moveTo>
                      <a:pt x="2502" y="1752"/>
                    </a:moveTo>
                    <a:cubicBezTo>
                      <a:pt x="2184" y="2684"/>
                      <a:pt x="865" y="2775"/>
                      <a:pt x="433" y="1888"/>
                    </a:cubicBezTo>
                    <a:cubicBezTo>
                      <a:pt x="1" y="978"/>
                      <a:pt x="842" y="1"/>
                      <a:pt x="1797" y="319"/>
                    </a:cubicBezTo>
                    <a:cubicBezTo>
                      <a:pt x="2388" y="524"/>
                      <a:pt x="2707" y="1160"/>
                      <a:pt x="2502" y="1752"/>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3" name="Google Shape;603;p4"/>
          <p:cNvGrpSpPr/>
          <p:nvPr/>
        </p:nvGrpSpPr>
        <p:grpSpPr>
          <a:xfrm>
            <a:off x="11024034" y="3288647"/>
            <a:ext cx="541713" cy="505093"/>
            <a:chOff x="492607" y="534409"/>
            <a:chExt cx="546302" cy="509372"/>
          </a:xfrm>
        </p:grpSpPr>
        <p:sp>
          <p:nvSpPr>
            <p:cNvPr id="604" name="Google Shape;604;p4"/>
            <p:cNvSpPr/>
            <p:nvPr/>
          </p:nvSpPr>
          <p:spPr>
            <a:xfrm>
              <a:off x="542462" y="614357"/>
              <a:ext cx="496447" cy="429425"/>
            </a:xfrm>
            <a:custGeom>
              <a:avLst/>
              <a:gdLst/>
              <a:ahLst/>
              <a:cxnLst/>
              <a:rect l="l" t="t" r="r" b="b"/>
              <a:pathLst>
                <a:path w="6976" h="6034" extrusionOk="0">
                  <a:moveTo>
                    <a:pt x="1593" y="1"/>
                  </a:moveTo>
                  <a:cubicBezTo>
                    <a:pt x="742" y="1"/>
                    <a:pt x="0" y="1101"/>
                    <a:pt x="805" y="1906"/>
                  </a:cubicBezTo>
                  <a:lnTo>
                    <a:pt x="1942" y="3043"/>
                  </a:lnTo>
                  <a:lnTo>
                    <a:pt x="805" y="4180"/>
                  </a:lnTo>
                  <a:cubicBezTo>
                    <a:pt x="66" y="4971"/>
                    <a:pt x="782" y="6034"/>
                    <a:pt x="1618" y="6034"/>
                  </a:cubicBezTo>
                  <a:cubicBezTo>
                    <a:pt x="1863" y="6034"/>
                    <a:pt x="2119" y="5943"/>
                    <a:pt x="2351" y="5726"/>
                  </a:cubicBezTo>
                  <a:lnTo>
                    <a:pt x="3488" y="4589"/>
                  </a:lnTo>
                  <a:lnTo>
                    <a:pt x="4625" y="5726"/>
                  </a:lnTo>
                  <a:cubicBezTo>
                    <a:pt x="4857" y="5943"/>
                    <a:pt x="5112" y="6034"/>
                    <a:pt x="5358" y="6034"/>
                  </a:cubicBezTo>
                  <a:cubicBezTo>
                    <a:pt x="6193" y="6034"/>
                    <a:pt x="6910" y="4971"/>
                    <a:pt x="6171" y="4180"/>
                  </a:cubicBezTo>
                  <a:lnTo>
                    <a:pt x="5034" y="3043"/>
                  </a:lnTo>
                  <a:lnTo>
                    <a:pt x="6171" y="1906"/>
                  </a:lnTo>
                  <a:cubicBezTo>
                    <a:pt x="6976" y="1101"/>
                    <a:pt x="6233" y="1"/>
                    <a:pt x="5382" y="1"/>
                  </a:cubicBezTo>
                  <a:cubicBezTo>
                    <a:pt x="5127" y="1"/>
                    <a:pt x="4861" y="100"/>
                    <a:pt x="4625" y="337"/>
                  </a:cubicBezTo>
                  <a:lnTo>
                    <a:pt x="3488" y="1474"/>
                  </a:lnTo>
                  <a:lnTo>
                    <a:pt x="2351" y="337"/>
                  </a:lnTo>
                  <a:cubicBezTo>
                    <a:pt x="2114" y="100"/>
                    <a:pt x="1849" y="1"/>
                    <a:pt x="159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2607" y="534409"/>
              <a:ext cx="496447" cy="429425"/>
            </a:xfrm>
            <a:custGeom>
              <a:avLst/>
              <a:gdLst/>
              <a:ahLst/>
              <a:cxnLst/>
              <a:rect l="l" t="t" r="r" b="b"/>
              <a:pathLst>
                <a:path w="6976" h="6034" extrusionOk="0">
                  <a:moveTo>
                    <a:pt x="1593" y="1"/>
                  </a:moveTo>
                  <a:cubicBezTo>
                    <a:pt x="742" y="1"/>
                    <a:pt x="0" y="1101"/>
                    <a:pt x="805" y="1906"/>
                  </a:cubicBezTo>
                  <a:lnTo>
                    <a:pt x="1942" y="3043"/>
                  </a:lnTo>
                  <a:lnTo>
                    <a:pt x="805" y="4180"/>
                  </a:lnTo>
                  <a:cubicBezTo>
                    <a:pt x="66" y="4971"/>
                    <a:pt x="782" y="6034"/>
                    <a:pt x="1618" y="6034"/>
                  </a:cubicBezTo>
                  <a:cubicBezTo>
                    <a:pt x="1863" y="6034"/>
                    <a:pt x="2119" y="5943"/>
                    <a:pt x="2351" y="5726"/>
                  </a:cubicBezTo>
                  <a:lnTo>
                    <a:pt x="3488" y="4589"/>
                  </a:lnTo>
                  <a:lnTo>
                    <a:pt x="4625" y="5726"/>
                  </a:lnTo>
                  <a:cubicBezTo>
                    <a:pt x="4857" y="5943"/>
                    <a:pt x="5112" y="6034"/>
                    <a:pt x="5358" y="6034"/>
                  </a:cubicBezTo>
                  <a:cubicBezTo>
                    <a:pt x="6193" y="6034"/>
                    <a:pt x="6910" y="4971"/>
                    <a:pt x="6171" y="4180"/>
                  </a:cubicBezTo>
                  <a:lnTo>
                    <a:pt x="5034" y="3043"/>
                  </a:lnTo>
                  <a:lnTo>
                    <a:pt x="6171" y="1906"/>
                  </a:lnTo>
                  <a:cubicBezTo>
                    <a:pt x="6976" y="1101"/>
                    <a:pt x="6233" y="1"/>
                    <a:pt x="5382" y="1"/>
                  </a:cubicBezTo>
                  <a:cubicBezTo>
                    <a:pt x="5127" y="1"/>
                    <a:pt x="4861" y="100"/>
                    <a:pt x="4625" y="337"/>
                  </a:cubicBezTo>
                  <a:lnTo>
                    <a:pt x="3488" y="1474"/>
                  </a:lnTo>
                  <a:lnTo>
                    <a:pt x="2351" y="337"/>
                  </a:lnTo>
                  <a:cubicBezTo>
                    <a:pt x="2114" y="100"/>
                    <a:pt x="1849" y="1"/>
                    <a:pt x="1593" y="1"/>
                  </a:cubicBezTo>
                  <a:close/>
                </a:path>
              </a:pathLst>
            </a:custGeom>
            <a:solidFill>
              <a:schemeClr val="lt2"/>
            </a:solidFill>
            <a:ln w="38100" cap="flat" cmpd="sng">
              <a:solidFill>
                <a:srgbClr val="452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4"/>
          <p:cNvGrpSpPr/>
          <p:nvPr/>
        </p:nvGrpSpPr>
        <p:grpSpPr>
          <a:xfrm>
            <a:off x="9604534" y="-807982"/>
            <a:ext cx="1419500" cy="1240367"/>
            <a:chOff x="3739700" y="4218425"/>
            <a:chExt cx="1064625" cy="930275"/>
          </a:xfrm>
        </p:grpSpPr>
        <p:sp>
          <p:nvSpPr>
            <p:cNvPr id="607" name="Google Shape;607;p4"/>
            <p:cNvSpPr/>
            <p:nvPr/>
          </p:nvSpPr>
          <p:spPr>
            <a:xfrm>
              <a:off x="3739700" y="5052025"/>
              <a:ext cx="110975" cy="95125"/>
            </a:xfrm>
            <a:custGeom>
              <a:avLst/>
              <a:gdLst/>
              <a:ahLst/>
              <a:cxnLst/>
              <a:rect l="l" t="t" r="r" b="b"/>
              <a:pathLst>
                <a:path w="4439" h="3805" extrusionOk="0">
                  <a:moveTo>
                    <a:pt x="1885" y="1"/>
                  </a:moveTo>
                  <a:cubicBezTo>
                    <a:pt x="851" y="1"/>
                    <a:pt x="0" y="852"/>
                    <a:pt x="0" y="1885"/>
                  </a:cubicBezTo>
                  <a:cubicBezTo>
                    <a:pt x="0" y="3041"/>
                    <a:pt x="939" y="3804"/>
                    <a:pt x="1923" y="3804"/>
                  </a:cubicBezTo>
                  <a:cubicBezTo>
                    <a:pt x="2387" y="3804"/>
                    <a:pt x="2862" y="3634"/>
                    <a:pt x="3253" y="3253"/>
                  </a:cubicBezTo>
                  <a:cubicBezTo>
                    <a:pt x="4438" y="2037"/>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740450" y="4773925"/>
              <a:ext cx="110975" cy="95125"/>
            </a:xfrm>
            <a:custGeom>
              <a:avLst/>
              <a:gdLst/>
              <a:ahLst/>
              <a:cxnLst/>
              <a:rect l="l" t="t" r="r" b="b"/>
              <a:pathLst>
                <a:path w="4439" h="3805" extrusionOk="0">
                  <a:moveTo>
                    <a:pt x="1885" y="0"/>
                  </a:moveTo>
                  <a:cubicBezTo>
                    <a:pt x="821" y="0"/>
                    <a:pt x="1" y="851"/>
                    <a:pt x="1" y="1915"/>
                  </a:cubicBezTo>
                  <a:cubicBezTo>
                    <a:pt x="1" y="3049"/>
                    <a:pt x="937" y="3805"/>
                    <a:pt x="1909" y="3805"/>
                  </a:cubicBezTo>
                  <a:cubicBezTo>
                    <a:pt x="2371" y="3805"/>
                    <a:pt x="2841" y="3634"/>
                    <a:pt x="3223" y="3252"/>
                  </a:cubicBezTo>
                  <a:cubicBezTo>
                    <a:pt x="4439" y="2067"/>
                    <a:pt x="3587" y="0"/>
                    <a:pt x="188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740450" y="4496550"/>
              <a:ext cx="110975" cy="94875"/>
            </a:xfrm>
            <a:custGeom>
              <a:avLst/>
              <a:gdLst/>
              <a:ahLst/>
              <a:cxnLst/>
              <a:rect l="l" t="t" r="r" b="b"/>
              <a:pathLst>
                <a:path w="4439" h="3795" extrusionOk="0">
                  <a:moveTo>
                    <a:pt x="1916" y="1"/>
                  </a:moveTo>
                  <a:cubicBezTo>
                    <a:pt x="852" y="1"/>
                    <a:pt x="1" y="852"/>
                    <a:pt x="1" y="1885"/>
                  </a:cubicBezTo>
                  <a:cubicBezTo>
                    <a:pt x="1" y="3034"/>
                    <a:pt x="928" y="3795"/>
                    <a:pt x="1905" y="3795"/>
                  </a:cubicBezTo>
                  <a:cubicBezTo>
                    <a:pt x="2375" y="3795"/>
                    <a:pt x="2858" y="3618"/>
                    <a:pt x="3253" y="3223"/>
                  </a:cubicBezTo>
                  <a:cubicBezTo>
                    <a:pt x="4439" y="2037"/>
                    <a:pt x="3587" y="1"/>
                    <a:pt x="1916"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3741225" y="4218425"/>
              <a:ext cx="110950" cy="95150"/>
            </a:xfrm>
            <a:custGeom>
              <a:avLst/>
              <a:gdLst/>
              <a:ahLst/>
              <a:cxnLst/>
              <a:rect l="l" t="t" r="r" b="b"/>
              <a:pathLst>
                <a:path w="4438" h="3806" extrusionOk="0">
                  <a:moveTo>
                    <a:pt x="1885" y="1"/>
                  </a:moveTo>
                  <a:cubicBezTo>
                    <a:pt x="851" y="1"/>
                    <a:pt x="0" y="852"/>
                    <a:pt x="0" y="1916"/>
                  </a:cubicBezTo>
                  <a:cubicBezTo>
                    <a:pt x="0" y="3049"/>
                    <a:pt x="936" y="3806"/>
                    <a:pt x="1909" y="3806"/>
                  </a:cubicBezTo>
                  <a:cubicBezTo>
                    <a:pt x="2370" y="3806"/>
                    <a:pt x="2840" y="3635"/>
                    <a:pt x="3222" y="3253"/>
                  </a:cubicBezTo>
                  <a:cubicBezTo>
                    <a:pt x="4438" y="2037"/>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3977550" y="5052800"/>
              <a:ext cx="110975" cy="94875"/>
            </a:xfrm>
            <a:custGeom>
              <a:avLst/>
              <a:gdLst/>
              <a:ahLst/>
              <a:cxnLst/>
              <a:rect l="l" t="t" r="r" b="b"/>
              <a:pathLst>
                <a:path w="4439" h="3795" extrusionOk="0">
                  <a:moveTo>
                    <a:pt x="1915" y="0"/>
                  </a:moveTo>
                  <a:cubicBezTo>
                    <a:pt x="851" y="0"/>
                    <a:pt x="0" y="821"/>
                    <a:pt x="0" y="1885"/>
                  </a:cubicBezTo>
                  <a:cubicBezTo>
                    <a:pt x="0" y="3033"/>
                    <a:pt x="941" y="3794"/>
                    <a:pt x="1918" y="3794"/>
                  </a:cubicBezTo>
                  <a:cubicBezTo>
                    <a:pt x="2388" y="3794"/>
                    <a:pt x="2867" y="3618"/>
                    <a:pt x="3253" y="3222"/>
                  </a:cubicBezTo>
                  <a:cubicBezTo>
                    <a:pt x="4438" y="2037"/>
                    <a:pt x="3587" y="0"/>
                    <a:pt x="191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3978300" y="4774675"/>
              <a:ext cx="110975" cy="95125"/>
            </a:xfrm>
            <a:custGeom>
              <a:avLst/>
              <a:gdLst/>
              <a:ahLst/>
              <a:cxnLst/>
              <a:rect l="l" t="t" r="r" b="b"/>
              <a:pathLst>
                <a:path w="4439" h="3805" extrusionOk="0">
                  <a:moveTo>
                    <a:pt x="1885" y="1"/>
                  </a:moveTo>
                  <a:cubicBezTo>
                    <a:pt x="852" y="1"/>
                    <a:pt x="1" y="852"/>
                    <a:pt x="1" y="1885"/>
                  </a:cubicBezTo>
                  <a:cubicBezTo>
                    <a:pt x="1" y="3041"/>
                    <a:pt x="939" y="3804"/>
                    <a:pt x="1923" y="3804"/>
                  </a:cubicBezTo>
                  <a:cubicBezTo>
                    <a:pt x="2388" y="3804"/>
                    <a:pt x="2863" y="3633"/>
                    <a:pt x="3253" y="3253"/>
                  </a:cubicBezTo>
                  <a:cubicBezTo>
                    <a:pt x="4438" y="2037"/>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3979075" y="4496550"/>
              <a:ext cx="110950" cy="95150"/>
            </a:xfrm>
            <a:custGeom>
              <a:avLst/>
              <a:gdLst/>
              <a:ahLst/>
              <a:cxnLst/>
              <a:rect l="l" t="t" r="r" b="b"/>
              <a:pathLst>
                <a:path w="4438" h="3806" extrusionOk="0">
                  <a:moveTo>
                    <a:pt x="1885" y="1"/>
                  </a:moveTo>
                  <a:cubicBezTo>
                    <a:pt x="821" y="1"/>
                    <a:pt x="0" y="852"/>
                    <a:pt x="0" y="1916"/>
                  </a:cubicBezTo>
                  <a:cubicBezTo>
                    <a:pt x="0" y="3049"/>
                    <a:pt x="936" y="3805"/>
                    <a:pt x="1909" y="3805"/>
                  </a:cubicBezTo>
                  <a:cubicBezTo>
                    <a:pt x="2370" y="3805"/>
                    <a:pt x="2840" y="3635"/>
                    <a:pt x="3222" y="3253"/>
                  </a:cubicBezTo>
                  <a:cubicBezTo>
                    <a:pt x="4438" y="2068"/>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3979075" y="4219200"/>
              <a:ext cx="110950" cy="94875"/>
            </a:xfrm>
            <a:custGeom>
              <a:avLst/>
              <a:gdLst/>
              <a:ahLst/>
              <a:cxnLst/>
              <a:rect l="l" t="t" r="r" b="b"/>
              <a:pathLst>
                <a:path w="4438" h="3795" extrusionOk="0">
                  <a:moveTo>
                    <a:pt x="1915" y="0"/>
                  </a:moveTo>
                  <a:cubicBezTo>
                    <a:pt x="851" y="0"/>
                    <a:pt x="0" y="851"/>
                    <a:pt x="0" y="1885"/>
                  </a:cubicBezTo>
                  <a:cubicBezTo>
                    <a:pt x="0" y="3033"/>
                    <a:pt x="927" y="3795"/>
                    <a:pt x="1904" y="3795"/>
                  </a:cubicBezTo>
                  <a:cubicBezTo>
                    <a:pt x="2375" y="3795"/>
                    <a:pt x="2857" y="3618"/>
                    <a:pt x="3252" y="3222"/>
                  </a:cubicBezTo>
                  <a:cubicBezTo>
                    <a:pt x="4438" y="2037"/>
                    <a:pt x="3587" y="0"/>
                    <a:pt x="191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4216150" y="5052800"/>
              <a:ext cx="110975" cy="95125"/>
            </a:xfrm>
            <a:custGeom>
              <a:avLst/>
              <a:gdLst/>
              <a:ahLst/>
              <a:cxnLst/>
              <a:rect l="l" t="t" r="r" b="b"/>
              <a:pathLst>
                <a:path w="4439" h="3805" extrusionOk="0">
                  <a:moveTo>
                    <a:pt x="1885" y="0"/>
                  </a:moveTo>
                  <a:cubicBezTo>
                    <a:pt x="852" y="0"/>
                    <a:pt x="1" y="851"/>
                    <a:pt x="1" y="1915"/>
                  </a:cubicBezTo>
                  <a:cubicBezTo>
                    <a:pt x="1" y="3049"/>
                    <a:pt x="937" y="3805"/>
                    <a:pt x="1909" y="3805"/>
                  </a:cubicBezTo>
                  <a:cubicBezTo>
                    <a:pt x="2371" y="3805"/>
                    <a:pt x="2841" y="3634"/>
                    <a:pt x="3222" y="3253"/>
                  </a:cubicBezTo>
                  <a:cubicBezTo>
                    <a:pt x="4438" y="2037"/>
                    <a:pt x="3587" y="0"/>
                    <a:pt x="188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216150" y="4774675"/>
              <a:ext cx="110975" cy="95300"/>
            </a:xfrm>
            <a:custGeom>
              <a:avLst/>
              <a:gdLst/>
              <a:ahLst/>
              <a:cxnLst/>
              <a:rect l="l" t="t" r="r" b="b"/>
              <a:pathLst>
                <a:path w="4439" h="3812" extrusionOk="0">
                  <a:moveTo>
                    <a:pt x="1915" y="1"/>
                  </a:moveTo>
                  <a:cubicBezTo>
                    <a:pt x="852" y="1"/>
                    <a:pt x="1" y="852"/>
                    <a:pt x="1" y="1915"/>
                  </a:cubicBezTo>
                  <a:cubicBezTo>
                    <a:pt x="1" y="3064"/>
                    <a:pt x="942" y="3812"/>
                    <a:pt x="1919" y="3812"/>
                  </a:cubicBezTo>
                  <a:cubicBezTo>
                    <a:pt x="2389" y="3812"/>
                    <a:pt x="2867" y="3638"/>
                    <a:pt x="3253" y="3253"/>
                  </a:cubicBezTo>
                  <a:cubicBezTo>
                    <a:pt x="4438" y="2067"/>
                    <a:pt x="3587" y="1"/>
                    <a:pt x="191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4216900" y="4497325"/>
              <a:ext cx="110975" cy="94875"/>
            </a:xfrm>
            <a:custGeom>
              <a:avLst/>
              <a:gdLst/>
              <a:ahLst/>
              <a:cxnLst/>
              <a:rect l="l" t="t" r="r" b="b"/>
              <a:pathLst>
                <a:path w="4439" h="3795" extrusionOk="0">
                  <a:moveTo>
                    <a:pt x="1885" y="0"/>
                  </a:moveTo>
                  <a:cubicBezTo>
                    <a:pt x="852" y="0"/>
                    <a:pt x="1" y="851"/>
                    <a:pt x="1" y="1885"/>
                  </a:cubicBezTo>
                  <a:cubicBezTo>
                    <a:pt x="1" y="3033"/>
                    <a:pt x="928" y="3794"/>
                    <a:pt x="1905" y="3794"/>
                  </a:cubicBezTo>
                  <a:cubicBezTo>
                    <a:pt x="2376" y="3794"/>
                    <a:pt x="2858" y="3618"/>
                    <a:pt x="3253" y="3222"/>
                  </a:cubicBezTo>
                  <a:cubicBezTo>
                    <a:pt x="4439" y="2037"/>
                    <a:pt x="3588" y="0"/>
                    <a:pt x="188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4217675" y="4219200"/>
              <a:ext cx="110975" cy="95125"/>
            </a:xfrm>
            <a:custGeom>
              <a:avLst/>
              <a:gdLst/>
              <a:ahLst/>
              <a:cxnLst/>
              <a:rect l="l" t="t" r="r" b="b"/>
              <a:pathLst>
                <a:path w="4439" h="3805" extrusionOk="0">
                  <a:moveTo>
                    <a:pt x="1885" y="0"/>
                  </a:moveTo>
                  <a:cubicBezTo>
                    <a:pt x="821" y="0"/>
                    <a:pt x="0" y="851"/>
                    <a:pt x="0" y="1915"/>
                  </a:cubicBezTo>
                  <a:cubicBezTo>
                    <a:pt x="0" y="3049"/>
                    <a:pt x="936" y="3805"/>
                    <a:pt x="1909" y="3805"/>
                  </a:cubicBezTo>
                  <a:cubicBezTo>
                    <a:pt x="2371" y="3805"/>
                    <a:pt x="2841" y="3634"/>
                    <a:pt x="3222" y="3253"/>
                  </a:cubicBezTo>
                  <a:cubicBezTo>
                    <a:pt x="4438" y="2037"/>
                    <a:pt x="3587" y="0"/>
                    <a:pt x="188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454000" y="5053550"/>
              <a:ext cx="110975" cy="94875"/>
            </a:xfrm>
            <a:custGeom>
              <a:avLst/>
              <a:gdLst/>
              <a:ahLst/>
              <a:cxnLst/>
              <a:rect l="l" t="t" r="r" b="b"/>
              <a:pathLst>
                <a:path w="4439" h="3795" extrusionOk="0">
                  <a:moveTo>
                    <a:pt x="1915" y="1"/>
                  </a:moveTo>
                  <a:cubicBezTo>
                    <a:pt x="851" y="1"/>
                    <a:pt x="0" y="821"/>
                    <a:pt x="0" y="1885"/>
                  </a:cubicBezTo>
                  <a:cubicBezTo>
                    <a:pt x="0" y="3034"/>
                    <a:pt x="928" y="3795"/>
                    <a:pt x="1904" y="3795"/>
                  </a:cubicBezTo>
                  <a:cubicBezTo>
                    <a:pt x="2375" y="3795"/>
                    <a:pt x="2857" y="3618"/>
                    <a:pt x="3253" y="3223"/>
                  </a:cubicBezTo>
                  <a:cubicBezTo>
                    <a:pt x="4438" y="2037"/>
                    <a:pt x="3587" y="1"/>
                    <a:pt x="191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4454750" y="4775425"/>
              <a:ext cx="110975" cy="95125"/>
            </a:xfrm>
            <a:custGeom>
              <a:avLst/>
              <a:gdLst/>
              <a:ahLst/>
              <a:cxnLst/>
              <a:rect l="l" t="t" r="r" b="b"/>
              <a:pathLst>
                <a:path w="4439" h="3805" extrusionOk="0">
                  <a:moveTo>
                    <a:pt x="1885" y="1"/>
                  </a:moveTo>
                  <a:cubicBezTo>
                    <a:pt x="852" y="1"/>
                    <a:pt x="1" y="852"/>
                    <a:pt x="1" y="1885"/>
                  </a:cubicBezTo>
                  <a:cubicBezTo>
                    <a:pt x="1" y="3041"/>
                    <a:pt x="940" y="3805"/>
                    <a:pt x="1913" y="3805"/>
                  </a:cubicBezTo>
                  <a:cubicBezTo>
                    <a:pt x="2374" y="3805"/>
                    <a:pt x="2842" y="3634"/>
                    <a:pt x="3223" y="3253"/>
                  </a:cubicBezTo>
                  <a:cubicBezTo>
                    <a:pt x="4439" y="2037"/>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4454750" y="4497325"/>
              <a:ext cx="110975" cy="95125"/>
            </a:xfrm>
            <a:custGeom>
              <a:avLst/>
              <a:gdLst/>
              <a:ahLst/>
              <a:cxnLst/>
              <a:rect l="l" t="t" r="r" b="b"/>
              <a:pathLst>
                <a:path w="4439" h="3805" extrusionOk="0">
                  <a:moveTo>
                    <a:pt x="1916" y="0"/>
                  </a:moveTo>
                  <a:cubicBezTo>
                    <a:pt x="852" y="0"/>
                    <a:pt x="1" y="851"/>
                    <a:pt x="1" y="1915"/>
                  </a:cubicBezTo>
                  <a:cubicBezTo>
                    <a:pt x="1" y="3049"/>
                    <a:pt x="951" y="3805"/>
                    <a:pt x="1932" y="3805"/>
                  </a:cubicBezTo>
                  <a:cubicBezTo>
                    <a:pt x="2398" y="3805"/>
                    <a:pt x="2871" y="3634"/>
                    <a:pt x="3253" y="3252"/>
                  </a:cubicBezTo>
                  <a:cubicBezTo>
                    <a:pt x="4439" y="2067"/>
                    <a:pt x="3587" y="0"/>
                    <a:pt x="1916"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4455525" y="4219950"/>
              <a:ext cx="110950" cy="94875"/>
            </a:xfrm>
            <a:custGeom>
              <a:avLst/>
              <a:gdLst/>
              <a:ahLst/>
              <a:cxnLst/>
              <a:rect l="l" t="t" r="r" b="b"/>
              <a:pathLst>
                <a:path w="4438" h="3795" extrusionOk="0">
                  <a:moveTo>
                    <a:pt x="1915" y="1"/>
                  </a:moveTo>
                  <a:cubicBezTo>
                    <a:pt x="851" y="1"/>
                    <a:pt x="0" y="852"/>
                    <a:pt x="0" y="1885"/>
                  </a:cubicBezTo>
                  <a:cubicBezTo>
                    <a:pt x="0" y="3034"/>
                    <a:pt x="927" y="3795"/>
                    <a:pt x="1904" y="3795"/>
                  </a:cubicBezTo>
                  <a:cubicBezTo>
                    <a:pt x="2375" y="3795"/>
                    <a:pt x="2857" y="3618"/>
                    <a:pt x="3252" y="3223"/>
                  </a:cubicBezTo>
                  <a:cubicBezTo>
                    <a:pt x="4438" y="2037"/>
                    <a:pt x="3587" y="1"/>
                    <a:pt x="191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4691850" y="5053550"/>
              <a:ext cx="110950" cy="95150"/>
            </a:xfrm>
            <a:custGeom>
              <a:avLst/>
              <a:gdLst/>
              <a:ahLst/>
              <a:cxnLst/>
              <a:rect l="l" t="t" r="r" b="b"/>
              <a:pathLst>
                <a:path w="4438" h="3806" extrusionOk="0">
                  <a:moveTo>
                    <a:pt x="1915" y="1"/>
                  </a:moveTo>
                  <a:cubicBezTo>
                    <a:pt x="851" y="1"/>
                    <a:pt x="0" y="852"/>
                    <a:pt x="0" y="1916"/>
                  </a:cubicBezTo>
                  <a:cubicBezTo>
                    <a:pt x="0" y="3049"/>
                    <a:pt x="950" y="3805"/>
                    <a:pt x="1932" y="3805"/>
                  </a:cubicBezTo>
                  <a:cubicBezTo>
                    <a:pt x="2398" y="3805"/>
                    <a:pt x="2871" y="3635"/>
                    <a:pt x="3253" y="3253"/>
                  </a:cubicBezTo>
                  <a:cubicBezTo>
                    <a:pt x="4438" y="2037"/>
                    <a:pt x="3617" y="1"/>
                    <a:pt x="191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4693375" y="4775425"/>
              <a:ext cx="110950" cy="95300"/>
            </a:xfrm>
            <a:custGeom>
              <a:avLst/>
              <a:gdLst/>
              <a:ahLst/>
              <a:cxnLst/>
              <a:rect l="l" t="t" r="r" b="b"/>
              <a:pathLst>
                <a:path w="4438" h="3812" extrusionOk="0">
                  <a:moveTo>
                    <a:pt x="1885" y="1"/>
                  </a:moveTo>
                  <a:cubicBezTo>
                    <a:pt x="821" y="1"/>
                    <a:pt x="0" y="852"/>
                    <a:pt x="0" y="1916"/>
                  </a:cubicBezTo>
                  <a:cubicBezTo>
                    <a:pt x="0" y="3065"/>
                    <a:pt x="928" y="3812"/>
                    <a:pt x="1895" y="3812"/>
                  </a:cubicBezTo>
                  <a:cubicBezTo>
                    <a:pt x="2361" y="3812"/>
                    <a:pt x="2837" y="3639"/>
                    <a:pt x="3222" y="3253"/>
                  </a:cubicBezTo>
                  <a:cubicBezTo>
                    <a:pt x="4438" y="2068"/>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693375" y="4498075"/>
              <a:ext cx="110950" cy="95150"/>
            </a:xfrm>
            <a:custGeom>
              <a:avLst/>
              <a:gdLst/>
              <a:ahLst/>
              <a:cxnLst/>
              <a:rect l="l" t="t" r="r" b="b"/>
              <a:pathLst>
                <a:path w="4438" h="3806" extrusionOk="0">
                  <a:moveTo>
                    <a:pt x="1885" y="1"/>
                  </a:moveTo>
                  <a:cubicBezTo>
                    <a:pt x="821" y="1"/>
                    <a:pt x="0" y="852"/>
                    <a:pt x="0" y="1915"/>
                  </a:cubicBezTo>
                  <a:cubicBezTo>
                    <a:pt x="0" y="3049"/>
                    <a:pt x="936" y="3805"/>
                    <a:pt x="1909" y="3805"/>
                  </a:cubicBezTo>
                  <a:cubicBezTo>
                    <a:pt x="2370" y="3805"/>
                    <a:pt x="2840" y="3635"/>
                    <a:pt x="3222" y="3253"/>
                  </a:cubicBezTo>
                  <a:cubicBezTo>
                    <a:pt x="4438" y="2037"/>
                    <a:pt x="3587" y="1"/>
                    <a:pt x="188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4693375" y="4219950"/>
              <a:ext cx="110950" cy="95150"/>
            </a:xfrm>
            <a:custGeom>
              <a:avLst/>
              <a:gdLst/>
              <a:ahLst/>
              <a:cxnLst/>
              <a:rect l="l" t="t" r="r" b="b"/>
              <a:pathLst>
                <a:path w="4438" h="3806" extrusionOk="0">
                  <a:moveTo>
                    <a:pt x="1915" y="1"/>
                  </a:moveTo>
                  <a:cubicBezTo>
                    <a:pt x="851" y="1"/>
                    <a:pt x="0" y="852"/>
                    <a:pt x="0" y="1916"/>
                  </a:cubicBezTo>
                  <a:cubicBezTo>
                    <a:pt x="0" y="3049"/>
                    <a:pt x="950" y="3805"/>
                    <a:pt x="1932" y="3805"/>
                  </a:cubicBezTo>
                  <a:cubicBezTo>
                    <a:pt x="2398" y="3805"/>
                    <a:pt x="2871" y="3635"/>
                    <a:pt x="3252" y="3253"/>
                  </a:cubicBezTo>
                  <a:cubicBezTo>
                    <a:pt x="4438" y="2068"/>
                    <a:pt x="3587" y="1"/>
                    <a:pt x="191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7" name="Google Shape;627;p4"/>
          <p:cNvGrpSpPr/>
          <p:nvPr/>
        </p:nvGrpSpPr>
        <p:grpSpPr>
          <a:xfrm rot="-5923100">
            <a:off x="1476207" y="-1155439"/>
            <a:ext cx="1677949" cy="1778997"/>
            <a:chOff x="6181969" y="2741424"/>
            <a:chExt cx="1710798" cy="1813824"/>
          </a:xfrm>
        </p:grpSpPr>
        <p:sp>
          <p:nvSpPr>
            <p:cNvPr id="628" name="Google Shape;628;p4"/>
            <p:cNvSpPr/>
            <p:nvPr/>
          </p:nvSpPr>
          <p:spPr>
            <a:xfrm flipH="1">
              <a:off x="6292638" y="2980497"/>
              <a:ext cx="1600129" cy="1574750"/>
            </a:xfrm>
            <a:custGeom>
              <a:avLst/>
              <a:gdLst/>
              <a:ahLst/>
              <a:cxnLst/>
              <a:rect l="l" t="t" r="r" b="b"/>
              <a:pathLst>
                <a:path w="45017" h="44303" extrusionOk="0">
                  <a:moveTo>
                    <a:pt x="41046" y="1"/>
                  </a:moveTo>
                  <a:cubicBezTo>
                    <a:pt x="40123" y="1"/>
                    <a:pt x="39196" y="350"/>
                    <a:pt x="38481" y="1049"/>
                  </a:cubicBezTo>
                  <a:lnTo>
                    <a:pt x="1429" y="38132"/>
                  </a:lnTo>
                  <a:cubicBezTo>
                    <a:pt x="1" y="39530"/>
                    <a:pt x="1" y="41810"/>
                    <a:pt x="1429" y="43238"/>
                  </a:cubicBezTo>
                  <a:cubicBezTo>
                    <a:pt x="2098" y="43907"/>
                    <a:pt x="3010" y="44302"/>
                    <a:pt x="3982" y="44302"/>
                  </a:cubicBezTo>
                  <a:cubicBezTo>
                    <a:pt x="4925" y="44302"/>
                    <a:pt x="5836" y="43907"/>
                    <a:pt x="6505" y="43238"/>
                  </a:cubicBezTo>
                  <a:lnTo>
                    <a:pt x="43588" y="6156"/>
                  </a:lnTo>
                  <a:cubicBezTo>
                    <a:pt x="45017" y="4757"/>
                    <a:pt x="45017" y="2478"/>
                    <a:pt x="43588" y="1049"/>
                  </a:cubicBezTo>
                  <a:cubicBezTo>
                    <a:pt x="42889" y="350"/>
                    <a:pt x="41969" y="1"/>
                    <a:pt x="41046"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flipH="1">
              <a:off x="6212217" y="2767906"/>
              <a:ext cx="1539632" cy="1520686"/>
            </a:xfrm>
            <a:custGeom>
              <a:avLst/>
              <a:gdLst/>
              <a:ahLst/>
              <a:cxnLst/>
              <a:rect l="l" t="t" r="r" b="b"/>
              <a:pathLst>
                <a:path w="43315" h="42782" extrusionOk="0">
                  <a:moveTo>
                    <a:pt x="40199" y="0"/>
                  </a:moveTo>
                  <a:cubicBezTo>
                    <a:pt x="39469" y="0"/>
                    <a:pt x="38740" y="281"/>
                    <a:pt x="38177" y="843"/>
                  </a:cubicBezTo>
                  <a:lnTo>
                    <a:pt x="1095" y="37926"/>
                  </a:lnTo>
                  <a:cubicBezTo>
                    <a:pt x="0" y="39020"/>
                    <a:pt x="0" y="40844"/>
                    <a:pt x="1095" y="41938"/>
                  </a:cubicBezTo>
                  <a:cubicBezTo>
                    <a:pt x="1657" y="42501"/>
                    <a:pt x="2386" y="42782"/>
                    <a:pt x="3116" y="42782"/>
                  </a:cubicBezTo>
                  <a:cubicBezTo>
                    <a:pt x="3845" y="42782"/>
                    <a:pt x="4575" y="42501"/>
                    <a:pt x="5137" y="41938"/>
                  </a:cubicBezTo>
                  <a:lnTo>
                    <a:pt x="42220" y="4886"/>
                  </a:lnTo>
                  <a:cubicBezTo>
                    <a:pt x="43314" y="3761"/>
                    <a:pt x="43314" y="1968"/>
                    <a:pt x="42220" y="843"/>
                  </a:cubicBezTo>
                  <a:cubicBezTo>
                    <a:pt x="41658" y="281"/>
                    <a:pt x="40928" y="0"/>
                    <a:pt x="40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flipH="1">
              <a:off x="6181969" y="2741424"/>
              <a:ext cx="1600129" cy="1574466"/>
            </a:xfrm>
            <a:custGeom>
              <a:avLst/>
              <a:gdLst/>
              <a:ahLst/>
              <a:cxnLst/>
              <a:rect l="l" t="t" r="r" b="b"/>
              <a:pathLst>
                <a:path w="45017" h="44295" extrusionOk="0">
                  <a:moveTo>
                    <a:pt x="41034" y="1528"/>
                  </a:moveTo>
                  <a:cubicBezTo>
                    <a:pt x="42919" y="1528"/>
                    <a:pt x="43831" y="3777"/>
                    <a:pt x="42524" y="5084"/>
                  </a:cubicBezTo>
                  <a:lnTo>
                    <a:pt x="5441" y="42167"/>
                  </a:lnTo>
                  <a:cubicBezTo>
                    <a:pt x="5031" y="42562"/>
                    <a:pt x="4499" y="42759"/>
                    <a:pt x="3967" y="42759"/>
                  </a:cubicBezTo>
                  <a:cubicBezTo>
                    <a:pt x="3435" y="42759"/>
                    <a:pt x="2903" y="42562"/>
                    <a:pt x="2493" y="42167"/>
                  </a:cubicBezTo>
                  <a:cubicBezTo>
                    <a:pt x="1672" y="41346"/>
                    <a:pt x="1672" y="40008"/>
                    <a:pt x="2493" y="39218"/>
                  </a:cubicBezTo>
                  <a:lnTo>
                    <a:pt x="39575" y="2136"/>
                  </a:lnTo>
                  <a:cubicBezTo>
                    <a:pt x="39971" y="1740"/>
                    <a:pt x="40487" y="1528"/>
                    <a:pt x="41034" y="1528"/>
                  </a:cubicBezTo>
                  <a:close/>
                  <a:moveTo>
                    <a:pt x="41046" y="0"/>
                  </a:moveTo>
                  <a:cubicBezTo>
                    <a:pt x="40123" y="0"/>
                    <a:pt x="39195" y="357"/>
                    <a:pt x="38481" y="1072"/>
                  </a:cubicBezTo>
                  <a:lnTo>
                    <a:pt x="1429" y="38124"/>
                  </a:lnTo>
                  <a:cubicBezTo>
                    <a:pt x="0" y="39522"/>
                    <a:pt x="0" y="41832"/>
                    <a:pt x="1429" y="43230"/>
                  </a:cubicBezTo>
                  <a:cubicBezTo>
                    <a:pt x="2098" y="43899"/>
                    <a:pt x="3009" y="44294"/>
                    <a:pt x="3982" y="44294"/>
                  </a:cubicBezTo>
                  <a:cubicBezTo>
                    <a:pt x="4924" y="44294"/>
                    <a:pt x="5836" y="43899"/>
                    <a:pt x="6535" y="43230"/>
                  </a:cubicBezTo>
                  <a:lnTo>
                    <a:pt x="43588" y="6178"/>
                  </a:lnTo>
                  <a:cubicBezTo>
                    <a:pt x="45016" y="4750"/>
                    <a:pt x="45016" y="2470"/>
                    <a:pt x="43588" y="1072"/>
                  </a:cubicBezTo>
                  <a:cubicBezTo>
                    <a:pt x="42889" y="357"/>
                    <a:pt x="41969" y="0"/>
                    <a:pt x="41046"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flipH="1">
              <a:off x="6227323" y="2771922"/>
              <a:ext cx="180462" cy="181564"/>
            </a:xfrm>
            <a:custGeom>
              <a:avLst/>
              <a:gdLst/>
              <a:ahLst/>
              <a:cxnLst/>
              <a:rect l="l" t="t" r="r" b="b"/>
              <a:pathLst>
                <a:path w="5077" h="5108" extrusionOk="0">
                  <a:moveTo>
                    <a:pt x="2523" y="1"/>
                  </a:moveTo>
                  <a:cubicBezTo>
                    <a:pt x="1125" y="1"/>
                    <a:pt x="1" y="1156"/>
                    <a:pt x="1" y="2554"/>
                  </a:cubicBezTo>
                  <a:cubicBezTo>
                    <a:pt x="1" y="3952"/>
                    <a:pt x="1125" y="5107"/>
                    <a:pt x="2523" y="5107"/>
                  </a:cubicBezTo>
                  <a:cubicBezTo>
                    <a:pt x="3952" y="5107"/>
                    <a:pt x="5077" y="3952"/>
                    <a:pt x="5077" y="2554"/>
                  </a:cubicBezTo>
                  <a:cubicBezTo>
                    <a:pt x="5077" y="1156"/>
                    <a:pt x="3952" y="1"/>
                    <a:pt x="252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flipH="1">
              <a:off x="6200311" y="2745085"/>
              <a:ext cx="274443" cy="235415"/>
            </a:xfrm>
            <a:custGeom>
              <a:avLst/>
              <a:gdLst/>
              <a:ahLst/>
              <a:cxnLst/>
              <a:rect l="l" t="t" r="r" b="b"/>
              <a:pathLst>
                <a:path w="7721" h="6623" extrusionOk="0">
                  <a:moveTo>
                    <a:pt x="4407" y="1516"/>
                  </a:moveTo>
                  <a:cubicBezTo>
                    <a:pt x="5410" y="1516"/>
                    <a:pt x="6201" y="2306"/>
                    <a:pt x="6201" y="3309"/>
                  </a:cubicBezTo>
                  <a:cubicBezTo>
                    <a:pt x="6201" y="4377"/>
                    <a:pt x="5327" y="5084"/>
                    <a:pt x="4414" y="5084"/>
                  </a:cubicBezTo>
                  <a:cubicBezTo>
                    <a:pt x="3975" y="5084"/>
                    <a:pt x="3526" y="4920"/>
                    <a:pt x="3161" y="4555"/>
                  </a:cubicBezTo>
                  <a:cubicBezTo>
                    <a:pt x="2037" y="3431"/>
                    <a:pt x="2827" y="1516"/>
                    <a:pt x="4407" y="1516"/>
                  </a:cubicBezTo>
                  <a:close/>
                  <a:moveTo>
                    <a:pt x="4398" y="1"/>
                  </a:moveTo>
                  <a:cubicBezTo>
                    <a:pt x="3589" y="1"/>
                    <a:pt x="2766" y="301"/>
                    <a:pt x="2097" y="969"/>
                  </a:cubicBezTo>
                  <a:cubicBezTo>
                    <a:pt x="0" y="3036"/>
                    <a:pt x="1489" y="6622"/>
                    <a:pt x="4407" y="6622"/>
                  </a:cubicBezTo>
                  <a:cubicBezTo>
                    <a:pt x="6231" y="6592"/>
                    <a:pt x="7721" y="5133"/>
                    <a:pt x="7721" y="3309"/>
                  </a:cubicBezTo>
                  <a:cubicBezTo>
                    <a:pt x="7721" y="1314"/>
                    <a:pt x="6092" y="1"/>
                    <a:pt x="4398"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3" name="Google Shape;633;p4"/>
          <p:cNvGrpSpPr/>
          <p:nvPr/>
        </p:nvGrpSpPr>
        <p:grpSpPr>
          <a:xfrm rot="-5923100">
            <a:off x="328299" y="-668963"/>
            <a:ext cx="1677949" cy="1778997"/>
            <a:chOff x="6181969" y="2741424"/>
            <a:chExt cx="1710798" cy="1813824"/>
          </a:xfrm>
        </p:grpSpPr>
        <p:sp>
          <p:nvSpPr>
            <p:cNvPr id="634" name="Google Shape;634;p4"/>
            <p:cNvSpPr/>
            <p:nvPr/>
          </p:nvSpPr>
          <p:spPr>
            <a:xfrm flipH="1">
              <a:off x="6292638" y="2980497"/>
              <a:ext cx="1600129" cy="1574750"/>
            </a:xfrm>
            <a:custGeom>
              <a:avLst/>
              <a:gdLst/>
              <a:ahLst/>
              <a:cxnLst/>
              <a:rect l="l" t="t" r="r" b="b"/>
              <a:pathLst>
                <a:path w="45017" h="44303" extrusionOk="0">
                  <a:moveTo>
                    <a:pt x="41046" y="1"/>
                  </a:moveTo>
                  <a:cubicBezTo>
                    <a:pt x="40123" y="1"/>
                    <a:pt x="39196" y="350"/>
                    <a:pt x="38481" y="1049"/>
                  </a:cubicBezTo>
                  <a:lnTo>
                    <a:pt x="1429" y="38132"/>
                  </a:lnTo>
                  <a:cubicBezTo>
                    <a:pt x="1" y="39530"/>
                    <a:pt x="1" y="41810"/>
                    <a:pt x="1429" y="43238"/>
                  </a:cubicBezTo>
                  <a:cubicBezTo>
                    <a:pt x="2098" y="43907"/>
                    <a:pt x="3010" y="44302"/>
                    <a:pt x="3982" y="44302"/>
                  </a:cubicBezTo>
                  <a:cubicBezTo>
                    <a:pt x="4925" y="44302"/>
                    <a:pt x="5836" y="43907"/>
                    <a:pt x="6505" y="43238"/>
                  </a:cubicBezTo>
                  <a:lnTo>
                    <a:pt x="43588" y="6156"/>
                  </a:lnTo>
                  <a:cubicBezTo>
                    <a:pt x="45017" y="4757"/>
                    <a:pt x="45017" y="2478"/>
                    <a:pt x="43588" y="1049"/>
                  </a:cubicBezTo>
                  <a:cubicBezTo>
                    <a:pt x="42889" y="350"/>
                    <a:pt x="41969" y="1"/>
                    <a:pt x="41046"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flipH="1">
              <a:off x="6212217" y="2767906"/>
              <a:ext cx="1539632" cy="1520686"/>
            </a:xfrm>
            <a:custGeom>
              <a:avLst/>
              <a:gdLst/>
              <a:ahLst/>
              <a:cxnLst/>
              <a:rect l="l" t="t" r="r" b="b"/>
              <a:pathLst>
                <a:path w="43315" h="42782" extrusionOk="0">
                  <a:moveTo>
                    <a:pt x="40199" y="0"/>
                  </a:moveTo>
                  <a:cubicBezTo>
                    <a:pt x="39469" y="0"/>
                    <a:pt x="38740" y="281"/>
                    <a:pt x="38177" y="843"/>
                  </a:cubicBezTo>
                  <a:lnTo>
                    <a:pt x="1095" y="37926"/>
                  </a:lnTo>
                  <a:cubicBezTo>
                    <a:pt x="0" y="39020"/>
                    <a:pt x="0" y="40844"/>
                    <a:pt x="1095" y="41938"/>
                  </a:cubicBezTo>
                  <a:cubicBezTo>
                    <a:pt x="1657" y="42501"/>
                    <a:pt x="2386" y="42782"/>
                    <a:pt x="3116" y="42782"/>
                  </a:cubicBezTo>
                  <a:cubicBezTo>
                    <a:pt x="3845" y="42782"/>
                    <a:pt x="4575" y="42501"/>
                    <a:pt x="5137" y="41938"/>
                  </a:cubicBezTo>
                  <a:lnTo>
                    <a:pt x="42220" y="4886"/>
                  </a:lnTo>
                  <a:cubicBezTo>
                    <a:pt x="43314" y="3761"/>
                    <a:pt x="43314" y="1968"/>
                    <a:pt x="42220" y="843"/>
                  </a:cubicBezTo>
                  <a:cubicBezTo>
                    <a:pt x="41658" y="281"/>
                    <a:pt x="40928" y="0"/>
                    <a:pt x="40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flipH="1">
              <a:off x="6181969" y="2741424"/>
              <a:ext cx="1600129" cy="1574466"/>
            </a:xfrm>
            <a:custGeom>
              <a:avLst/>
              <a:gdLst/>
              <a:ahLst/>
              <a:cxnLst/>
              <a:rect l="l" t="t" r="r" b="b"/>
              <a:pathLst>
                <a:path w="45017" h="44295" extrusionOk="0">
                  <a:moveTo>
                    <a:pt x="41034" y="1528"/>
                  </a:moveTo>
                  <a:cubicBezTo>
                    <a:pt x="42919" y="1528"/>
                    <a:pt x="43831" y="3777"/>
                    <a:pt x="42524" y="5084"/>
                  </a:cubicBezTo>
                  <a:lnTo>
                    <a:pt x="5441" y="42167"/>
                  </a:lnTo>
                  <a:cubicBezTo>
                    <a:pt x="5031" y="42562"/>
                    <a:pt x="4499" y="42759"/>
                    <a:pt x="3967" y="42759"/>
                  </a:cubicBezTo>
                  <a:cubicBezTo>
                    <a:pt x="3435" y="42759"/>
                    <a:pt x="2903" y="42562"/>
                    <a:pt x="2493" y="42167"/>
                  </a:cubicBezTo>
                  <a:cubicBezTo>
                    <a:pt x="1672" y="41346"/>
                    <a:pt x="1672" y="40008"/>
                    <a:pt x="2493" y="39218"/>
                  </a:cubicBezTo>
                  <a:lnTo>
                    <a:pt x="39575" y="2136"/>
                  </a:lnTo>
                  <a:cubicBezTo>
                    <a:pt x="39971" y="1740"/>
                    <a:pt x="40487" y="1528"/>
                    <a:pt x="41034" y="1528"/>
                  </a:cubicBezTo>
                  <a:close/>
                  <a:moveTo>
                    <a:pt x="41046" y="0"/>
                  </a:moveTo>
                  <a:cubicBezTo>
                    <a:pt x="40123" y="0"/>
                    <a:pt x="39195" y="357"/>
                    <a:pt x="38481" y="1072"/>
                  </a:cubicBezTo>
                  <a:lnTo>
                    <a:pt x="1429" y="38124"/>
                  </a:lnTo>
                  <a:cubicBezTo>
                    <a:pt x="0" y="39522"/>
                    <a:pt x="0" y="41832"/>
                    <a:pt x="1429" y="43230"/>
                  </a:cubicBezTo>
                  <a:cubicBezTo>
                    <a:pt x="2098" y="43899"/>
                    <a:pt x="3009" y="44294"/>
                    <a:pt x="3982" y="44294"/>
                  </a:cubicBezTo>
                  <a:cubicBezTo>
                    <a:pt x="4924" y="44294"/>
                    <a:pt x="5836" y="43899"/>
                    <a:pt x="6535" y="43230"/>
                  </a:cubicBezTo>
                  <a:lnTo>
                    <a:pt x="43588" y="6178"/>
                  </a:lnTo>
                  <a:cubicBezTo>
                    <a:pt x="45016" y="4750"/>
                    <a:pt x="45016" y="2470"/>
                    <a:pt x="43588" y="1072"/>
                  </a:cubicBezTo>
                  <a:cubicBezTo>
                    <a:pt x="42889" y="357"/>
                    <a:pt x="41969" y="0"/>
                    <a:pt x="41046"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flipH="1">
              <a:off x="6227323" y="2771922"/>
              <a:ext cx="180462" cy="181564"/>
            </a:xfrm>
            <a:custGeom>
              <a:avLst/>
              <a:gdLst/>
              <a:ahLst/>
              <a:cxnLst/>
              <a:rect l="l" t="t" r="r" b="b"/>
              <a:pathLst>
                <a:path w="5077" h="5108" extrusionOk="0">
                  <a:moveTo>
                    <a:pt x="2523" y="1"/>
                  </a:moveTo>
                  <a:cubicBezTo>
                    <a:pt x="1125" y="1"/>
                    <a:pt x="1" y="1156"/>
                    <a:pt x="1" y="2554"/>
                  </a:cubicBezTo>
                  <a:cubicBezTo>
                    <a:pt x="1" y="3952"/>
                    <a:pt x="1125" y="5107"/>
                    <a:pt x="2523" y="5107"/>
                  </a:cubicBezTo>
                  <a:cubicBezTo>
                    <a:pt x="3952" y="5107"/>
                    <a:pt x="5077" y="3952"/>
                    <a:pt x="5077" y="2554"/>
                  </a:cubicBezTo>
                  <a:cubicBezTo>
                    <a:pt x="5077" y="1156"/>
                    <a:pt x="3952" y="1"/>
                    <a:pt x="252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flipH="1">
              <a:off x="6200311" y="2745085"/>
              <a:ext cx="274443" cy="235415"/>
            </a:xfrm>
            <a:custGeom>
              <a:avLst/>
              <a:gdLst/>
              <a:ahLst/>
              <a:cxnLst/>
              <a:rect l="l" t="t" r="r" b="b"/>
              <a:pathLst>
                <a:path w="7721" h="6623" extrusionOk="0">
                  <a:moveTo>
                    <a:pt x="4407" y="1516"/>
                  </a:moveTo>
                  <a:cubicBezTo>
                    <a:pt x="5410" y="1516"/>
                    <a:pt x="6201" y="2306"/>
                    <a:pt x="6201" y="3309"/>
                  </a:cubicBezTo>
                  <a:cubicBezTo>
                    <a:pt x="6201" y="4377"/>
                    <a:pt x="5327" y="5084"/>
                    <a:pt x="4414" y="5084"/>
                  </a:cubicBezTo>
                  <a:cubicBezTo>
                    <a:pt x="3975" y="5084"/>
                    <a:pt x="3526" y="4920"/>
                    <a:pt x="3161" y="4555"/>
                  </a:cubicBezTo>
                  <a:cubicBezTo>
                    <a:pt x="2037" y="3431"/>
                    <a:pt x="2827" y="1516"/>
                    <a:pt x="4407" y="1516"/>
                  </a:cubicBezTo>
                  <a:close/>
                  <a:moveTo>
                    <a:pt x="4398" y="1"/>
                  </a:moveTo>
                  <a:cubicBezTo>
                    <a:pt x="3589" y="1"/>
                    <a:pt x="2766" y="301"/>
                    <a:pt x="2097" y="969"/>
                  </a:cubicBezTo>
                  <a:cubicBezTo>
                    <a:pt x="0" y="3036"/>
                    <a:pt x="1489" y="6622"/>
                    <a:pt x="4407" y="6622"/>
                  </a:cubicBezTo>
                  <a:cubicBezTo>
                    <a:pt x="6231" y="6592"/>
                    <a:pt x="7721" y="5133"/>
                    <a:pt x="7721" y="3309"/>
                  </a:cubicBezTo>
                  <a:cubicBezTo>
                    <a:pt x="7721" y="1314"/>
                    <a:pt x="6092" y="1"/>
                    <a:pt x="4398"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4"/>
          <p:cNvSpPr txBox="1">
            <a:spLocks noGrp="1"/>
          </p:cNvSpPr>
          <p:nvPr>
            <p:ph type="body" idx="1"/>
          </p:nvPr>
        </p:nvSpPr>
        <p:spPr>
          <a:xfrm>
            <a:off x="968133" y="1840617"/>
            <a:ext cx="10255600" cy="43192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accent3"/>
              </a:buClr>
              <a:buSzPts val="1400"/>
              <a:buChar char="●"/>
              <a:defRPr sz="16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40" name="Google Shape;640;p4"/>
          <p:cNvSpPr txBox="1">
            <a:spLocks noGrp="1"/>
          </p:cNvSpPr>
          <p:nvPr>
            <p:ph type="title"/>
          </p:nvPr>
        </p:nvSpPr>
        <p:spPr>
          <a:xfrm>
            <a:off x="968033" y="698184"/>
            <a:ext cx="10255600" cy="6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41086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5592"/>
        <p:cNvGrpSpPr/>
        <p:nvPr/>
      </p:nvGrpSpPr>
      <p:grpSpPr>
        <a:xfrm>
          <a:off x="0" y="0"/>
          <a:ext cx="0" cy="0"/>
          <a:chOff x="0" y="0"/>
          <a:chExt cx="0" cy="0"/>
        </a:xfrm>
      </p:grpSpPr>
      <p:sp>
        <p:nvSpPr>
          <p:cNvPr id="5593" name="Google Shape;5593;p33"/>
          <p:cNvSpPr txBox="1">
            <a:spLocks noGrp="1"/>
          </p:cNvSpPr>
          <p:nvPr>
            <p:ph type="ctrTitle"/>
          </p:nvPr>
        </p:nvSpPr>
        <p:spPr>
          <a:xfrm>
            <a:off x="3369400" y="698167"/>
            <a:ext cx="5453200" cy="11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8000" b="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594" name="Google Shape;5594;p33"/>
          <p:cNvSpPr txBox="1">
            <a:spLocks noGrp="1"/>
          </p:cNvSpPr>
          <p:nvPr>
            <p:ph type="subTitle" idx="1"/>
          </p:nvPr>
        </p:nvSpPr>
        <p:spPr>
          <a:xfrm>
            <a:off x="3369317" y="2865097"/>
            <a:ext cx="5452800" cy="9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595" name="Google Shape;5595;p33"/>
          <p:cNvSpPr txBox="1">
            <a:spLocks noGrp="1"/>
          </p:cNvSpPr>
          <p:nvPr>
            <p:ph type="subTitle" idx="2"/>
          </p:nvPr>
        </p:nvSpPr>
        <p:spPr>
          <a:xfrm>
            <a:off x="3369317" y="2247900"/>
            <a:ext cx="5452800" cy="5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1">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5596" name="Google Shape;5596;p33"/>
          <p:cNvGrpSpPr/>
          <p:nvPr/>
        </p:nvGrpSpPr>
        <p:grpSpPr>
          <a:xfrm>
            <a:off x="-1001438" y="3181868"/>
            <a:ext cx="3270548" cy="3900993"/>
            <a:chOff x="-75179" y="2374350"/>
            <a:chExt cx="2452911" cy="2925745"/>
          </a:xfrm>
        </p:grpSpPr>
        <p:sp>
          <p:nvSpPr>
            <p:cNvPr id="5597" name="Google Shape;5597;p33"/>
            <p:cNvSpPr/>
            <p:nvPr/>
          </p:nvSpPr>
          <p:spPr>
            <a:xfrm>
              <a:off x="-75179" y="2382329"/>
              <a:ext cx="2452911" cy="2917766"/>
            </a:xfrm>
            <a:custGeom>
              <a:avLst/>
              <a:gdLst/>
              <a:ahLst/>
              <a:cxnLst/>
              <a:rect l="l" t="t" r="r" b="b"/>
              <a:pathLst>
                <a:path w="103772" h="123438" extrusionOk="0">
                  <a:moveTo>
                    <a:pt x="0" y="1"/>
                  </a:moveTo>
                  <a:lnTo>
                    <a:pt x="0" y="123437"/>
                  </a:lnTo>
                  <a:lnTo>
                    <a:pt x="103771" y="123437"/>
                  </a:lnTo>
                  <a:lnTo>
                    <a:pt x="0" y="1"/>
                  </a:lnTo>
                  <a:close/>
                </a:path>
              </a:pathLst>
            </a:custGeom>
            <a:solidFill>
              <a:srgbClr val="EA7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33"/>
            <p:cNvSpPr/>
            <p:nvPr/>
          </p:nvSpPr>
          <p:spPr>
            <a:xfrm>
              <a:off x="-67200" y="2374350"/>
              <a:ext cx="2340822" cy="2917766"/>
            </a:xfrm>
            <a:custGeom>
              <a:avLst/>
              <a:gdLst/>
              <a:ahLst/>
              <a:cxnLst/>
              <a:rect l="l" t="t" r="r" b="b"/>
              <a:pathLst>
                <a:path w="99030" h="123438" extrusionOk="0">
                  <a:moveTo>
                    <a:pt x="8876" y="13101"/>
                  </a:moveTo>
                  <a:lnTo>
                    <a:pt x="8876" y="21186"/>
                  </a:lnTo>
                  <a:lnTo>
                    <a:pt x="851" y="21186"/>
                  </a:lnTo>
                  <a:lnTo>
                    <a:pt x="851" y="13101"/>
                  </a:lnTo>
                  <a:close/>
                  <a:moveTo>
                    <a:pt x="8876" y="22706"/>
                  </a:moveTo>
                  <a:lnTo>
                    <a:pt x="8876" y="30700"/>
                  </a:lnTo>
                  <a:lnTo>
                    <a:pt x="851" y="30700"/>
                  </a:lnTo>
                  <a:lnTo>
                    <a:pt x="851" y="22706"/>
                  </a:lnTo>
                  <a:close/>
                  <a:moveTo>
                    <a:pt x="18420" y="22706"/>
                  </a:moveTo>
                  <a:lnTo>
                    <a:pt x="18420" y="30700"/>
                  </a:lnTo>
                  <a:lnTo>
                    <a:pt x="10395" y="30700"/>
                  </a:lnTo>
                  <a:lnTo>
                    <a:pt x="10395" y="22706"/>
                  </a:lnTo>
                  <a:close/>
                  <a:moveTo>
                    <a:pt x="8876" y="32129"/>
                  </a:moveTo>
                  <a:lnTo>
                    <a:pt x="8876" y="40214"/>
                  </a:lnTo>
                  <a:lnTo>
                    <a:pt x="851" y="40214"/>
                  </a:lnTo>
                  <a:lnTo>
                    <a:pt x="851" y="32129"/>
                  </a:lnTo>
                  <a:close/>
                  <a:moveTo>
                    <a:pt x="18420" y="32129"/>
                  </a:moveTo>
                  <a:lnTo>
                    <a:pt x="18420" y="40214"/>
                  </a:lnTo>
                  <a:lnTo>
                    <a:pt x="10395" y="40214"/>
                  </a:lnTo>
                  <a:lnTo>
                    <a:pt x="10395" y="32129"/>
                  </a:lnTo>
                  <a:close/>
                  <a:moveTo>
                    <a:pt x="8876" y="41673"/>
                  </a:moveTo>
                  <a:lnTo>
                    <a:pt x="8876" y="49728"/>
                  </a:lnTo>
                  <a:lnTo>
                    <a:pt x="851" y="49728"/>
                  </a:lnTo>
                  <a:lnTo>
                    <a:pt x="851" y="41673"/>
                  </a:lnTo>
                  <a:close/>
                  <a:moveTo>
                    <a:pt x="18420" y="41673"/>
                  </a:moveTo>
                  <a:lnTo>
                    <a:pt x="18420" y="49728"/>
                  </a:lnTo>
                  <a:lnTo>
                    <a:pt x="10395" y="49728"/>
                  </a:lnTo>
                  <a:lnTo>
                    <a:pt x="10395" y="41673"/>
                  </a:lnTo>
                  <a:close/>
                  <a:moveTo>
                    <a:pt x="27934" y="41673"/>
                  </a:moveTo>
                  <a:lnTo>
                    <a:pt x="27934" y="49728"/>
                  </a:lnTo>
                  <a:lnTo>
                    <a:pt x="19940" y="49728"/>
                  </a:lnTo>
                  <a:lnTo>
                    <a:pt x="19940" y="41673"/>
                  </a:lnTo>
                  <a:close/>
                  <a:moveTo>
                    <a:pt x="8876" y="51187"/>
                  </a:moveTo>
                  <a:lnTo>
                    <a:pt x="8876" y="59242"/>
                  </a:lnTo>
                  <a:lnTo>
                    <a:pt x="851" y="59242"/>
                  </a:lnTo>
                  <a:lnTo>
                    <a:pt x="851" y="51187"/>
                  </a:lnTo>
                  <a:close/>
                  <a:moveTo>
                    <a:pt x="18420" y="51187"/>
                  </a:moveTo>
                  <a:lnTo>
                    <a:pt x="18420" y="59242"/>
                  </a:lnTo>
                  <a:lnTo>
                    <a:pt x="10395" y="59242"/>
                  </a:lnTo>
                  <a:lnTo>
                    <a:pt x="10395" y="51187"/>
                  </a:lnTo>
                  <a:close/>
                  <a:moveTo>
                    <a:pt x="27934" y="51187"/>
                  </a:moveTo>
                  <a:lnTo>
                    <a:pt x="27934" y="59242"/>
                  </a:lnTo>
                  <a:lnTo>
                    <a:pt x="19940" y="59242"/>
                  </a:lnTo>
                  <a:lnTo>
                    <a:pt x="19940" y="51187"/>
                  </a:lnTo>
                  <a:close/>
                  <a:moveTo>
                    <a:pt x="37478" y="51187"/>
                  </a:moveTo>
                  <a:lnTo>
                    <a:pt x="37478" y="59242"/>
                  </a:lnTo>
                  <a:lnTo>
                    <a:pt x="29454" y="59242"/>
                  </a:lnTo>
                  <a:lnTo>
                    <a:pt x="29454" y="51187"/>
                  </a:lnTo>
                  <a:close/>
                  <a:moveTo>
                    <a:pt x="8876" y="60761"/>
                  </a:moveTo>
                  <a:lnTo>
                    <a:pt x="8876" y="68755"/>
                  </a:lnTo>
                  <a:lnTo>
                    <a:pt x="851" y="68755"/>
                  </a:lnTo>
                  <a:lnTo>
                    <a:pt x="851" y="60761"/>
                  </a:lnTo>
                  <a:close/>
                  <a:moveTo>
                    <a:pt x="18420" y="60761"/>
                  </a:moveTo>
                  <a:lnTo>
                    <a:pt x="18420" y="68755"/>
                  </a:lnTo>
                  <a:lnTo>
                    <a:pt x="10395" y="68755"/>
                  </a:lnTo>
                  <a:lnTo>
                    <a:pt x="10395" y="60761"/>
                  </a:lnTo>
                  <a:close/>
                  <a:moveTo>
                    <a:pt x="27934" y="60761"/>
                  </a:moveTo>
                  <a:lnTo>
                    <a:pt x="27934" y="68755"/>
                  </a:lnTo>
                  <a:lnTo>
                    <a:pt x="19940" y="68755"/>
                  </a:lnTo>
                  <a:lnTo>
                    <a:pt x="19940" y="60761"/>
                  </a:lnTo>
                  <a:close/>
                  <a:moveTo>
                    <a:pt x="37478" y="60761"/>
                  </a:moveTo>
                  <a:lnTo>
                    <a:pt x="37478" y="68755"/>
                  </a:lnTo>
                  <a:lnTo>
                    <a:pt x="29454" y="68755"/>
                  </a:lnTo>
                  <a:lnTo>
                    <a:pt x="29454" y="60761"/>
                  </a:lnTo>
                  <a:close/>
                  <a:moveTo>
                    <a:pt x="46992" y="60822"/>
                  </a:moveTo>
                  <a:lnTo>
                    <a:pt x="46992" y="68816"/>
                  </a:lnTo>
                  <a:lnTo>
                    <a:pt x="38998" y="68816"/>
                  </a:lnTo>
                  <a:lnTo>
                    <a:pt x="38998" y="60822"/>
                  </a:lnTo>
                  <a:close/>
                  <a:moveTo>
                    <a:pt x="8876" y="70275"/>
                  </a:moveTo>
                  <a:lnTo>
                    <a:pt x="8876" y="78239"/>
                  </a:lnTo>
                  <a:lnTo>
                    <a:pt x="851" y="78239"/>
                  </a:lnTo>
                  <a:lnTo>
                    <a:pt x="851" y="70275"/>
                  </a:lnTo>
                  <a:close/>
                  <a:moveTo>
                    <a:pt x="18420" y="70275"/>
                  </a:moveTo>
                  <a:lnTo>
                    <a:pt x="18420" y="78239"/>
                  </a:lnTo>
                  <a:lnTo>
                    <a:pt x="10395" y="78239"/>
                  </a:lnTo>
                  <a:lnTo>
                    <a:pt x="10395" y="70275"/>
                  </a:lnTo>
                  <a:close/>
                  <a:moveTo>
                    <a:pt x="27934" y="70275"/>
                  </a:moveTo>
                  <a:lnTo>
                    <a:pt x="27934" y="78239"/>
                  </a:lnTo>
                  <a:lnTo>
                    <a:pt x="19940" y="78239"/>
                  </a:lnTo>
                  <a:lnTo>
                    <a:pt x="19940" y="70275"/>
                  </a:lnTo>
                  <a:close/>
                  <a:moveTo>
                    <a:pt x="37478" y="70275"/>
                  </a:moveTo>
                  <a:lnTo>
                    <a:pt x="37478" y="78239"/>
                  </a:lnTo>
                  <a:lnTo>
                    <a:pt x="29454" y="78239"/>
                  </a:lnTo>
                  <a:lnTo>
                    <a:pt x="29454" y="70275"/>
                  </a:lnTo>
                  <a:close/>
                  <a:moveTo>
                    <a:pt x="46992" y="70336"/>
                  </a:moveTo>
                  <a:lnTo>
                    <a:pt x="46992" y="78300"/>
                  </a:lnTo>
                  <a:lnTo>
                    <a:pt x="38998" y="78300"/>
                  </a:lnTo>
                  <a:lnTo>
                    <a:pt x="38998" y="70336"/>
                  </a:lnTo>
                  <a:close/>
                  <a:moveTo>
                    <a:pt x="56536" y="70397"/>
                  </a:moveTo>
                  <a:lnTo>
                    <a:pt x="56536" y="78360"/>
                  </a:lnTo>
                  <a:lnTo>
                    <a:pt x="48512" y="78360"/>
                  </a:lnTo>
                  <a:lnTo>
                    <a:pt x="48512" y="70397"/>
                  </a:lnTo>
                  <a:close/>
                  <a:moveTo>
                    <a:pt x="8876" y="79728"/>
                  </a:moveTo>
                  <a:lnTo>
                    <a:pt x="8876" y="87753"/>
                  </a:lnTo>
                  <a:lnTo>
                    <a:pt x="851" y="87753"/>
                  </a:lnTo>
                  <a:lnTo>
                    <a:pt x="851" y="79728"/>
                  </a:lnTo>
                  <a:close/>
                  <a:moveTo>
                    <a:pt x="18420" y="79728"/>
                  </a:moveTo>
                  <a:lnTo>
                    <a:pt x="18420" y="87753"/>
                  </a:lnTo>
                  <a:lnTo>
                    <a:pt x="10395" y="87753"/>
                  </a:lnTo>
                  <a:lnTo>
                    <a:pt x="10395" y="79728"/>
                  </a:lnTo>
                  <a:close/>
                  <a:moveTo>
                    <a:pt x="27934" y="79728"/>
                  </a:moveTo>
                  <a:lnTo>
                    <a:pt x="27934" y="87753"/>
                  </a:lnTo>
                  <a:lnTo>
                    <a:pt x="19940" y="87753"/>
                  </a:lnTo>
                  <a:lnTo>
                    <a:pt x="19940" y="79728"/>
                  </a:lnTo>
                  <a:close/>
                  <a:moveTo>
                    <a:pt x="37478" y="79728"/>
                  </a:moveTo>
                  <a:lnTo>
                    <a:pt x="37478" y="87753"/>
                  </a:lnTo>
                  <a:lnTo>
                    <a:pt x="29454" y="87753"/>
                  </a:lnTo>
                  <a:lnTo>
                    <a:pt x="29454" y="79728"/>
                  </a:lnTo>
                  <a:close/>
                  <a:moveTo>
                    <a:pt x="66050" y="79728"/>
                  </a:moveTo>
                  <a:lnTo>
                    <a:pt x="66050" y="87753"/>
                  </a:lnTo>
                  <a:lnTo>
                    <a:pt x="58056" y="87753"/>
                  </a:lnTo>
                  <a:lnTo>
                    <a:pt x="58056" y="79728"/>
                  </a:lnTo>
                  <a:close/>
                  <a:moveTo>
                    <a:pt x="46992" y="79728"/>
                  </a:moveTo>
                  <a:lnTo>
                    <a:pt x="46992" y="87844"/>
                  </a:lnTo>
                  <a:lnTo>
                    <a:pt x="38998" y="87844"/>
                  </a:lnTo>
                  <a:lnTo>
                    <a:pt x="38998" y="79728"/>
                  </a:lnTo>
                  <a:close/>
                  <a:moveTo>
                    <a:pt x="56536" y="79728"/>
                  </a:moveTo>
                  <a:lnTo>
                    <a:pt x="56536" y="87874"/>
                  </a:lnTo>
                  <a:lnTo>
                    <a:pt x="48512" y="87874"/>
                  </a:lnTo>
                  <a:lnTo>
                    <a:pt x="48512" y="79728"/>
                  </a:lnTo>
                  <a:close/>
                  <a:moveTo>
                    <a:pt x="8876" y="89272"/>
                  </a:moveTo>
                  <a:lnTo>
                    <a:pt x="8876" y="97267"/>
                  </a:lnTo>
                  <a:lnTo>
                    <a:pt x="851" y="97267"/>
                  </a:lnTo>
                  <a:lnTo>
                    <a:pt x="851" y="89272"/>
                  </a:lnTo>
                  <a:close/>
                  <a:moveTo>
                    <a:pt x="18420" y="89272"/>
                  </a:moveTo>
                  <a:lnTo>
                    <a:pt x="18420" y="97267"/>
                  </a:lnTo>
                  <a:lnTo>
                    <a:pt x="10395" y="97267"/>
                  </a:lnTo>
                  <a:lnTo>
                    <a:pt x="10395" y="89272"/>
                  </a:lnTo>
                  <a:close/>
                  <a:moveTo>
                    <a:pt x="27934" y="89272"/>
                  </a:moveTo>
                  <a:lnTo>
                    <a:pt x="27934" y="97267"/>
                  </a:lnTo>
                  <a:lnTo>
                    <a:pt x="19940" y="97267"/>
                  </a:lnTo>
                  <a:lnTo>
                    <a:pt x="19940" y="89272"/>
                  </a:lnTo>
                  <a:close/>
                  <a:moveTo>
                    <a:pt x="37478" y="89272"/>
                  </a:moveTo>
                  <a:lnTo>
                    <a:pt x="37478" y="97267"/>
                  </a:lnTo>
                  <a:lnTo>
                    <a:pt x="29454" y="97267"/>
                  </a:lnTo>
                  <a:lnTo>
                    <a:pt x="29454" y="89272"/>
                  </a:lnTo>
                  <a:close/>
                  <a:moveTo>
                    <a:pt x="66050" y="89272"/>
                  </a:moveTo>
                  <a:lnTo>
                    <a:pt x="66050" y="97267"/>
                  </a:lnTo>
                  <a:lnTo>
                    <a:pt x="58056" y="97267"/>
                  </a:lnTo>
                  <a:lnTo>
                    <a:pt x="58056" y="89272"/>
                  </a:lnTo>
                  <a:close/>
                  <a:moveTo>
                    <a:pt x="46992" y="89364"/>
                  </a:moveTo>
                  <a:lnTo>
                    <a:pt x="46992" y="97327"/>
                  </a:lnTo>
                  <a:lnTo>
                    <a:pt x="38998" y="97327"/>
                  </a:lnTo>
                  <a:lnTo>
                    <a:pt x="38998" y="89364"/>
                  </a:lnTo>
                  <a:close/>
                  <a:moveTo>
                    <a:pt x="56536" y="89394"/>
                  </a:moveTo>
                  <a:lnTo>
                    <a:pt x="56536" y="97388"/>
                  </a:lnTo>
                  <a:lnTo>
                    <a:pt x="48512" y="97388"/>
                  </a:lnTo>
                  <a:lnTo>
                    <a:pt x="48512" y="89394"/>
                  </a:lnTo>
                  <a:close/>
                  <a:moveTo>
                    <a:pt x="8876" y="98756"/>
                  </a:moveTo>
                  <a:lnTo>
                    <a:pt x="8876" y="106780"/>
                  </a:lnTo>
                  <a:lnTo>
                    <a:pt x="851" y="106780"/>
                  </a:lnTo>
                  <a:lnTo>
                    <a:pt x="851" y="98756"/>
                  </a:lnTo>
                  <a:close/>
                  <a:moveTo>
                    <a:pt x="18420" y="98756"/>
                  </a:moveTo>
                  <a:lnTo>
                    <a:pt x="18420" y="106780"/>
                  </a:lnTo>
                  <a:lnTo>
                    <a:pt x="10395" y="106780"/>
                  </a:lnTo>
                  <a:lnTo>
                    <a:pt x="10395" y="98756"/>
                  </a:lnTo>
                  <a:close/>
                  <a:moveTo>
                    <a:pt x="27934" y="98756"/>
                  </a:moveTo>
                  <a:lnTo>
                    <a:pt x="27934" y="106780"/>
                  </a:lnTo>
                  <a:lnTo>
                    <a:pt x="19940" y="106780"/>
                  </a:lnTo>
                  <a:lnTo>
                    <a:pt x="19940" y="98756"/>
                  </a:lnTo>
                  <a:close/>
                  <a:moveTo>
                    <a:pt x="37478" y="98756"/>
                  </a:moveTo>
                  <a:lnTo>
                    <a:pt x="37478" y="106780"/>
                  </a:lnTo>
                  <a:lnTo>
                    <a:pt x="29454" y="106780"/>
                  </a:lnTo>
                  <a:lnTo>
                    <a:pt x="29454" y="98756"/>
                  </a:lnTo>
                  <a:close/>
                  <a:moveTo>
                    <a:pt x="66050" y="98756"/>
                  </a:moveTo>
                  <a:lnTo>
                    <a:pt x="66050" y="106780"/>
                  </a:lnTo>
                  <a:lnTo>
                    <a:pt x="58056" y="106780"/>
                  </a:lnTo>
                  <a:lnTo>
                    <a:pt x="58056" y="98756"/>
                  </a:lnTo>
                  <a:close/>
                  <a:moveTo>
                    <a:pt x="75594" y="98756"/>
                  </a:moveTo>
                  <a:lnTo>
                    <a:pt x="75594" y="106780"/>
                  </a:lnTo>
                  <a:lnTo>
                    <a:pt x="67570" y="106780"/>
                  </a:lnTo>
                  <a:lnTo>
                    <a:pt x="67570" y="98756"/>
                  </a:lnTo>
                  <a:close/>
                  <a:moveTo>
                    <a:pt x="46992" y="98756"/>
                  </a:moveTo>
                  <a:lnTo>
                    <a:pt x="46992" y="106841"/>
                  </a:lnTo>
                  <a:lnTo>
                    <a:pt x="38998" y="106841"/>
                  </a:lnTo>
                  <a:lnTo>
                    <a:pt x="38998" y="98756"/>
                  </a:lnTo>
                  <a:close/>
                  <a:moveTo>
                    <a:pt x="56536" y="98756"/>
                  </a:moveTo>
                  <a:lnTo>
                    <a:pt x="56536" y="106902"/>
                  </a:lnTo>
                  <a:lnTo>
                    <a:pt x="48512" y="106902"/>
                  </a:lnTo>
                  <a:lnTo>
                    <a:pt x="48512" y="98756"/>
                  </a:lnTo>
                  <a:close/>
                  <a:moveTo>
                    <a:pt x="8876" y="108300"/>
                  </a:moveTo>
                  <a:lnTo>
                    <a:pt x="8876" y="116264"/>
                  </a:lnTo>
                  <a:lnTo>
                    <a:pt x="851" y="116264"/>
                  </a:lnTo>
                  <a:lnTo>
                    <a:pt x="851" y="108300"/>
                  </a:lnTo>
                  <a:close/>
                  <a:moveTo>
                    <a:pt x="18420" y="108300"/>
                  </a:moveTo>
                  <a:lnTo>
                    <a:pt x="18420" y="116264"/>
                  </a:lnTo>
                  <a:lnTo>
                    <a:pt x="10395" y="116264"/>
                  </a:lnTo>
                  <a:lnTo>
                    <a:pt x="10395" y="108300"/>
                  </a:lnTo>
                  <a:close/>
                  <a:moveTo>
                    <a:pt x="27934" y="108300"/>
                  </a:moveTo>
                  <a:lnTo>
                    <a:pt x="27934" y="116264"/>
                  </a:lnTo>
                  <a:lnTo>
                    <a:pt x="19940" y="116264"/>
                  </a:lnTo>
                  <a:lnTo>
                    <a:pt x="19940" y="108300"/>
                  </a:lnTo>
                  <a:close/>
                  <a:moveTo>
                    <a:pt x="37478" y="108300"/>
                  </a:moveTo>
                  <a:lnTo>
                    <a:pt x="37478" y="116264"/>
                  </a:lnTo>
                  <a:lnTo>
                    <a:pt x="29454" y="116264"/>
                  </a:lnTo>
                  <a:lnTo>
                    <a:pt x="29454" y="108300"/>
                  </a:lnTo>
                  <a:close/>
                  <a:moveTo>
                    <a:pt x="66050" y="108300"/>
                  </a:moveTo>
                  <a:lnTo>
                    <a:pt x="66050" y="116264"/>
                  </a:lnTo>
                  <a:lnTo>
                    <a:pt x="58056" y="116264"/>
                  </a:lnTo>
                  <a:lnTo>
                    <a:pt x="58056" y="108300"/>
                  </a:lnTo>
                  <a:close/>
                  <a:moveTo>
                    <a:pt x="75594" y="108300"/>
                  </a:moveTo>
                  <a:lnTo>
                    <a:pt x="75594" y="116264"/>
                  </a:lnTo>
                  <a:lnTo>
                    <a:pt x="67570" y="116264"/>
                  </a:lnTo>
                  <a:lnTo>
                    <a:pt x="67570" y="108300"/>
                  </a:lnTo>
                  <a:close/>
                  <a:moveTo>
                    <a:pt x="85139" y="108300"/>
                  </a:moveTo>
                  <a:lnTo>
                    <a:pt x="85139" y="116264"/>
                  </a:lnTo>
                  <a:lnTo>
                    <a:pt x="77114" y="116264"/>
                  </a:lnTo>
                  <a:lnTo>
                    <a:pt x="77114" y="108300"/>
                  </a:lnTo>
                  <a:close/>
                  <a:moveTo>
                    <a:pt x="46992" y="108361"/>
                  </a:moveTo>
                  <a:lnTo>
                    <a:pt x="46992" y="116355"/>
                  </a:lnTo>
                  <a:lnTo>
                    <a:pt x="38998" y="116355"/>
                  </a:lnTo>
                  <a:lnTo>
                    <a:pt x="38998" y="108361"/>
                  </a:lnTo>
                  <a:close/>
                  <a:moveTo>
                    <a:pt x="56536" y="108422"/>
                  </a:moveTo>
                  <a:lnTo>
                    <a:pt x="56536" y="116385"/>
                  </a:lnTo>
                  <a:lnTo>
                    <a:pt x="48512" y="116385"/>
                  </a:lnTo>
                  <a:lnTo>
                    <a:pt x="48512" y="108422"/>
                  </a:lnTo>
                  <a:close/>
                  <a:moveTo>
                    <a:pt x="0" y="1"/>
                  </a:moveTo>
                  <a:lnTo>
                    <a:pt x="0" y="123437"/>
                  </a:lnTo>
                  <a:lnTo>
                    <a:pt x="851" y="123437"/>
                  </a:lnTo>
                  <a:lnTo>
                    <a:pt x="851" y="117784"/>
                  </a:lnTo>
                  <a:lnTo>
                    <a:pt x="8876" y="117784"/>
                  </a:lnTo>
                  <a:lnTo>
                    <a:pt x="8876" y="123437"/>
                  </a:lnTo>
                  <a:lnTo>
                    <a:pt x="10395" y="123437"/>
                  </a:lnTo>
                  <a:lnTo>
                    <a:pt x="10395" y="117784"/>
                  </a:lnTo>
                  <a:lnTo>
                    <a:pt x="18420" y="117784"/>
                  </a:lnTo>
                  <a:lnTo>
                    <a:pt x="18420" y="123437"/>
                  </a:lnTo>
                  <a:lnTo>
                    <a:pt x="19940" y="123437"/>
                  </a:lnTo>
                  <a:lnTo>
                    <a:pt x="19940" y="117784"/>
                  </a:lnTo>
                  <a:lnTo>
                    <a:pt x="27934" y="117784"/>
                  </a:lnTo>
                  <a:lnTo>
                    <a:pt x="27934" y="123437"/>
                  </a:lnTo>
                  <a:lnTo>
                    <a:pt x="29454" y="123437"/>
                  </a:lnTo>
                  <a:lnTo>
                    <a:pt x="29454" y="117784"/>
                  </a:lnTo>
                  <a:lnTo>
                    <a:pt x="37478" y="117784"/>
                  </a:lnTo>
                  <a:lnTo>
                    <a:pt x="37478" y="123437"/>
                  </a:lnTo>
                  <a:lnTo>
                    <a:pt x="38998" y="123437"/>
                  </a:lnTo>
                  <a:lnTo>
                    <a:pt x="38998" y="117784"/>
                  </a:lnTo>
                  <a:lnTo>
                    <a:pt x="46992" y="117784"/>
                  </a:lnTo>
                  <a:lnTo>
                    <a:pt x="46992" y="123437"/>
                  </a:lnTo>
                  <a:lnTo>
                    <a:pt x="48512" y="123437"/>
                  </a:lnTo>
                  <a:lnTo>
                    <a:pt x="48512" y="117784"/>
                  </a:lnTo>
                  <a:lnTo>
                    <a:pt x="56536" y="117784"/>
                  </a:lnTo>
                  <a:lnTo>
                    <a:pt x="56536" y="123437"/>
                  </a:lnTo>
                  <a:lnTo>
                    <a:pt x="58056" y="123437"/>
                  </a:lnTo>
                  <a:lnTo>
                    <a:pt x="58056" y="117784"/>
                  </a:lnTo>
                  <a:lnTo>
                    <a:pt x="66050" y="117784"/>
                  </a:lnTo>
                  <a:lnTo>
                    <a:pt x="66050" y="123437"/>
                  </a:lnTo>
                  <a:lnTo>
                    <a:pt x="67570" y="123437"/>
                  </a:lnTo>
                  <a:lnTo>
                    <a:pt x="67570" y="117784"/>
                  </a:lnTo>
                  <a:lnTo>
                    <a:pt x="75594" y="117784"/>
                  </a:lnTo>
                  <a:lnTo>
                    <a:pt x="75594" y="123437"/>
                  </a:lnTo>
                  <a:lnTo>
                    <a:pt x="77114" y="123437"/>
                  </a:lnTo>
                  <a:lnTo>
                    <a:pt x="77114" y="117784"/>
                  </a:lnTo>
                  <a:lnTo>
                    <a:pt x="85139" y="117784"/>
                  </a:lnTo>
                  <a:lnTo>
                    <a:pt x="85139" y="123437"/>
                  </a:lnTo>
                  <a:lnTo>
                    <a:pt x="86658" y="123437"/>
                  </a:lnTo>
                  <a:lnTo>
                    <a:pt x="86658" y="117784"/>
                  </a:lnTo>
                  <a:lnTo>
                    <a:pt x="94652" y="117784"/>
                  </a:lnTo>
                  <a:lnTo>
                    <a:pt x="94652" y="123437"/>
                  </a:lnTo>
                  <a:lnTo>
                    <a:pt x="96172" y="123437"/>
                  </a:lnTo>
                  <a:lnTo>
                    <a:pt x="96172" y="117784"/>
                  </a:lnTo>
                  <a:lnTo>
                    <a:pt x="99029" y="117784"/>
                  </a:lnTo>
                  <a:lnTo>
                    <a:pt x="97753" y="116264"/>
                  </a:lnTo>
                  <a:lnTo>
                    <a:pt x="96172" y="116264"/>
                  </a:lnTo>
                  <a:lnTo>
                    <a:pt x="96172" y="114379"/>
                  </a:lnTo>
                  <a:lnTo>
                    <a:pt x="94652" y="112586"/>
                  </a:lnTo>
                  <a:lnTo>
                    <a:pt x="94652" y="116294"/>
                  </a:lnTo>
                  <a:lnTo>
                    <a:pt x="86628" y="116294"/>
                  </a:lnTo>
                  <a:lnTo>
                    <a:pt x="86628" y="108300"/>
                  </a:lnTo>
                  <a:lnTo>
                    <a:pt x="91035" y="108300"/>
                  </a:lnTo>
                  <a:lnTo>
                    <a:pt x="89759" y="106780"/>
                  </a:lnTo>
                  <a:lnTo>
                    <a:pt x="86628" y="106780"/>
                  </a:lnTo>
                  <a:lnTo>
                    <a:pt x="86628" y="103042"/>
                  </a:lnTo>
                  <a:lnTo>
                    <a:pt x="85108" y="101248"/>
                  </a:lnTo>
                  <a:lnTo>
                    <a:pt x="85108" y="106750"/>
                  </a:lnTo>
                  <a:lnTo>
                    <a:pt x="77114" y="106750"/>
                  </a:lnTo>
                  <a:lnTo>
                    <a:pt x="77114" y="98756"/>
                  </a:lnTo>
                  <a:lnTo>
                    <a:pt x="83041" y="98756"/>
                  </a:lnTo>
                  <a:lnTo>
                    <a:pt x="81765" y="97236"/>
                  </a:lnTo>
                  <a:lnTo>
                    <a:pt x="77114" y="97236"/>
                  </a:lnTo>
                  <a:lnTo>
                    <a:pt x="77114" y="91704"/>
                  </a:lnTo>
                  <a:lnTo>
                    <a:pt x="75594" y="89911"/>
                  </a:lnTo>
                  <a:lnTo>
                    <a:pt x="75594" y="97236"/>
                  </a:lnTo>
                  <a:lnTo>
                    <a:pt x="67570" y="97236"/>
                  </a:lnTo>
                  <a:lnTo>
                    <a:pt x="67570" y="89272"/>
                  </a:lnTo>
                  <a:lnTo>
                    <a:pt x="75047" y="89272"/>
                  </a:lnTo>
                  <a:lnTo>
                    <a:pt x="73771" y="87753"/>
                  </a:lnTo>
                  <a:lnTo>
                    <a:pt x="67570" y="87753"/>
                  </a:lnTo>
                  <a:lnTo>
                    <a:pt x="67570" y="80367"/>
                  </a:lnTo>
                  <a:lnTo>
                    <a:pt x="65746" y="78209"/>
                  </a:lnTo>
                  <a:lnTo>
                    <a:pt x="58056" y="78209"/>
                  </a:lnTo>
                  <a:lnTo>
                    <a:pt x="58056" y="70245"/>
                  </a:lnTo>
                  <a:lnTo>
                    <a:pt x="59029" y="70245"/>
                  </a:lnTo>
                  <a:lnTo>
                    <a:pt x="56536" y="67236"/>
                  </a:lnTo>
                  <a:lnTo>
                    <a:pt x="56536" y="68725"/>
                  </a:lnTo>
                  <a:lnTo>
                    <a:pt x="48512" y="68725"/>
                  </a:lnTo>
                  <a:lnTo>
                    <a:pt x="48512" y="60731"/>
                  </a:lnTo>
                  <a:lnTo>
                    <a:pt x="51035" y="60731"/>
                  </a:lnTo>
                  <a:lnTo>
                    <a:pt x="49758" y="59211"/>
                  </a:lnTo>
                  <a:lnTo>
                    <a:pt x="48512" y="59211"/>
                  </a:lnTo>
                  <a:lnTo>
                    <a:pt x="48512" y="57722"/>
                  </a:lnTo>
                  <a:lnTo>
                    <a:pt x="46992" y="55929"/>
                  </a:lnTo>
                  <a:lnTo>
                    <a:pt x="46992" y="59211"/>
                  </a:lnTo>
                  <a:lnTo>
                    <a:pt x="38998" y="59211"/>
                  </a:lnTo>
                  <a:lnTo>
                    <a:pt x="38998" y="51187"/>
                  </a:lnTo>
                  <a:lnTo>
                    <a:pt x="43040" y="51187"/>
                  </a:lnTo>
                  <a:lnTo>
                    <a:pt x="41764" y="49667"/>
                  </a:lnTo>
                  <a:lnTo>
                    <a:pt x="38998" y="49667"/>
                  </a:lnTo>
                  <a:lnTo>
                    <a:pt x="38998" y="46354"/>
                  </a:lnTo>
                  <a:lnTo>
                    <a:pt x="37478" y="44561"/>
                  </a:lnTo>
                  <a:lnTo>
                    <a:pt x="37478" y="49667"/>
                  </a:lnTo>
                  <a:lnTo>
                    <a:pt x="29454" y="49667"/>
                  </a:lnTo>
                  <a:lnTo>
                    <a:pt x="29454" y="41673"/>
                  </a:lnTo>
                  <a:lnTo>
                    <a:pt x="35046" y="41673"/>
                  </a:lnTo>
                  <a:lnTo>
                    <a:pt x="33770" y="40153"/>
                  </a:lnTo>
                  <a:lnTo>
                    <a:pt x="29454" y="40153"/>
                  </a:lnTo>
                  <a:lnTo>
                    <a:pt x="29454" y="35016"/>
                  </a:lnTo>
                  <a:lnTo>
                    <a:pt x="27934" y="33223"/>
                  </a:lnTo>
                  <a:lnTo>
                    <a:pt x="27934" y="40153"/>
                  </a:lnTo>
                  <a:lnTo>
                    <a:pt x="19940" y="40153"/>
                  </a:lnTo>
                  <a:lnTo>
                    <a:pt x="19940" y="32129"/>
                  </a:lnTo>
                  <a:lnTo>
                    <a:pt x="27052" y="32129"/>
                  </a:lnTo>
                  <a:lnTo>
                    <a:pt x="25776" y="30609"/>
                  </a:lnTo>
                  <a:lnTo>
                    <a:pt x="19940" y="30609"/>
                  </a:lnTo>
                  <a:lnTo>
                    <a:pt x="19940" y="23679"/>
                  </a:lnTo>
                  <a:lnTo>
                    <a:pt x="17782" y="21126"/>
                  </a:lnTo>
                  <a:lnTo>
                    <a:pt x="10395" y="21126"/>
                  </a:lnTo>
                  <a:lnTo>
                    <a:pt x="10395" y="13101"/>
                  </a:lnTo>
                  <a:lnTo>
                    <a:pt x="11034" y="13101"/>
                  </a:lnTo>
                  <a:lnTo>
                    <a:pt x="8876" y="10518"/>
                  </a:lnTo>
                  <a:lnTo>
                    <a:pt x="8876" y="11581"/>
                  </a:lnTo>
                  <a:lnTo>
                    <a:pt x="851" y="11581"/>
                  </a:lnTo>
                  <a:lnTo>
                    <a:pt x="851" y="3587"/>
                  </a:lnTo>
                  <a:lnTo>
                    <a:pt x="3040" y="3587"/>
                  </a:lnTo>
                  <a:lnTo>
                    <a:pt x="1763" y="2068"/>
                  </a:lnTo>
                  <a:lnTo>
                    <a:pt x="851" y="2068"/>
                  </a:lnTo>
                  <a:lnTo>
                    <a:pt x="851" y="1004"/>
                  </a:lnTo>
                  <a:lnTo>
                    <a:pt x="0" y="1"/>
                  </a:ln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99" name="Google Shape;5599;p33"/>
          <p:cNvGrpSpPr/>
          <p:nvPr/>
        </p:nvGrpSpPr>
        <p:grpSpPr>
          <a:xfrm>
            <a:off x="-89599" y="-21277"/>
            <a:ext cx="2979833" cy="1174433"/>
            <a:chOff x="264700" y="482825"/>
            <a:chExt cx="2234875" cy="880825"/>
          </a:xfrm>
        </p:grpSpPr>
        <p:sp>
          <p:nvSpPr>
            <p:cNvPr id="5600" name="Google Shape;5600;p33"/>
            <p:cNvSpPr/>
            <p:nvPr/>
          </p:nvSpPr>
          <p:spPr>
            <a:xfrm>
              <a:off x="264700" y="482825"/>
              <a:ext cx="2234875" cy="880825"/>
            </a:xfrm>
            <a:custGeom>
              <a:avLst/>
              <a:gdLst/>
              <a:ahLst/>
              <a:cxnLst/>
              <a:rect l="l" t="t" r="r" b="b"/>
              <a:pathLst>
                <a:path w="89395" h="35233" extrusionOk="0">
                  <a:moveTo>
                    <a:pt x="1" y="0"/>
                  </a:moveTo>
                  <a:lnTo>
                    <a:pt x="1" y="32676"/>
                  </a:lnTo>
                  <a:cubicBezTo>
                    <a:pt x="5624" y="34424"/>
                    <a:pt x="10455" y="35232"/>
                    <a:pt x="14695" y="35232"/>
                  </a:cubicBezTo>
                  <a:cubicBezTo>
                    <a:pt x="26453" y="35232"/>
                    <a:pt x="33670" y="29013"/>
                    <a:pt x="40640" y="19362"/>
                  </a:cubicBezTo>
                  <a:cubicBezTo>
                    <a:pt x="44140" y="14526"/>
                    <a:pt x="48561" y="13369"/>
                    <a:pt x="53442" y="13369"/>
                  </a:cubicBezTo>
                  <a:cubicBezTo>
                    <a:pt x="57927" y="13369"/>
                    <a:pt x="62800" y="14346"/>
                    <a:pt x="67703" y="14346"/>
                  </a:cubicBezTo>
                  <a:cubicBezTo>
                    <a:pt x="75307" y="14346"/>
                    <a:pt x="82983" y="11995"/>
                    <a:pt x="8939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33"/>
            <p:cNvSpPr/>
            <p:nvPr/>
          </p:nvSpPr>
          <p:spPr>
            <a:xfrm>
              <a:off x="870350" y="482825"/>
              <a:ext cx="65375" cy="15950"/>
            </a:xfrm>
            <a:custGeom>
              <a:avLst/>
              <a:gdLst/>
              <a:ahLst/>
              <a:cxnLst/>
              <a:rect l="l" t="t" r="r" b="b"/>
              <a:pathLst>
                <a:path w="2615" h="638" extrusionOk="0">
                  <a:moveTo>
                    <a:pt x="0" y="0"/>
                  </a:moveTo>
                  <a:cubicBezTo>
                    <a:pt x="456" y="304"/>
                    <a:pt x="942" y="517"/>
                    <a:pt x="1459" y="608"/>
                  </a:cubicBezTo>
                  <a:cubicBezTo>
                    <a:pt x="1537" y="628"/>
                    <a:pt x="1616" y="637"/>
                    <a:pt x="1695" y="637"/>
                  </a:cubicBezTo>
                  <a:cubicBezTo>
                    <a:pt x="2102" y="637"/>
                    <a:pt x="2487" y="383"/>
                    <a:pt x="2614"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33"/>
            <p:cNvSpPr/>
            <p:nvPr/>
          </p:nvSpPr>
          <p:spPr>
            <a:xfrm>
              <a:off x="925825" y="526175"/>
              <a:ext cx="99550" cy="54700"/>
            </a:xfrm>
            <a:custGeom>
              <a:avLst/>
              <a:gdLst/>
              <a:ahLst/>
              <a:cxnLst/>
              <a:rect l="l" t="t" r="r" b="b"/>
              <a:pathLst>
                <a:path w="3982" h="2188" extrusionOk="0">
                  <a:moveTo>
                    <a:pt x="1063" y="1"/>
                  </a:moveTo>
                  <a:cubicBezTo>
                    <a:pt x="636" y="1"/>
                    <a:pt x="254" y="263"/>
                    <a:pt x="152" y="698"/>
                  </a:cubicBezTo>
                  <a:cubicBezTo>
                    <a:pt x="0" y="1215"/>
                    <a:pt x="304" y="1731"/>
                    <a:pt x="790" y="1853"/>
                  </a:cubicBezTo>
                  <a:cubicBezTo>
                    <a:pt x="1429" y="2096"/>
                    <a:pt x="2067" y="2187"/>
                    <a:pt x="2705" y="2187"/>
                  </a:cubicBezTo>
                  <a:cubicBezTo>
                    <a:pt x="3982" y="2187"/>
                    <a:pt x="3982" y="303"/>
                    <a:pt x="2705" y="303"/>
                  </a:cubicBezTo>
                  <a:cubicBezTo>
                    <a:pt x="2219" y="303"/>
                    <a:pt x="1763" y="212"/>
                    <a:pt x="1307" y="29"/>
                  </a:cubicBezTo>
                  <a:cubicBezTo>
                    <a:pt x="1225" y="10"/>
                    <a:pt x="1143"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33"/>
            <p:cNvSpPr/>
            <p:nvPr/>
          </p:nvSpPr>
          <p:spPr>
            <a:xfrm>
              <a:off x="925825" y="1001100"/>
              <a:ext cx="99550" cy="54700"/>
            </a:xfrm>
            <a:custGeom>
              <a:avLst/>
              <a:gdLst/>
              <a:ahLst/>
              <a:cxnLst/>
              <a:rect l="l" t="t" r="r" b="b"/>
              <a:pathLst>
                <a:path w="3982" h="2188" extrusionOk="0">
                  <a:moveTo>
                    <a:pt x="1063" y="1"/>
                  </a:moveTo>
                  <a:cubicBezTo>
                    <a:pt x="636" y="1"/>
                    <a:pt x="250" y="263"/>
                    <a:pt x="122" y="698"/>
                  </a:cubicBezTo>
                  <a:cubicBezTo>
                    <a:pt x="0" y="1215"/>
                    <a:pt x="304" y="1732"/>
                    <a:pt x="790" y="1853"/>
                  </a:cubicBezTo>
                  <a:cubicBezTo>
                    <a:pt x="1398" y="2096"/>
                    <a:pt x="2067" y="2188"/>
                    <a:pt x="2705" y="2188"/>
                  </a:cubicBezTo>
                  <a:cubicBezTo>
                    <a:pt x="3982" y="2188"/>
                    <a:pt x="3982" y="303"/>
                    <a:pt x="2705" y="303"/>
                  </a:cubicBezTo>
                  <a:cubicBezTo>
                    <a:pt x="2219" y="303"/>
                    <a:pt x="1733" y="212"/>
                    <a:pt x="1307" y="30"/>
                  </a:cubicBezTo>
                  <a:cubicBezTo>
                    <a:pt x="1225" y="10"/>
                    <a:pt x="1143"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33"/>
            <p:cNvSpPr/>
            <p:nvPr/>
          </p:nvSpPr>
          <p:spPr>
            <a:xfrm>
              <a:off x="992975" y="841425"/>
              <a:ext cx="70600" cy="97475"/>
            </a:xfrm>
            <a:custGeom>
              <a:avLst/>
              <a:gdLst/>
              <a:ahLst/>
              <a:cxnLst/>
              <a:rect l="l" t="t" r="r" b="b"/>
              <a:pathLst>
                <a:path w="2824" h="3899" extrusionOk="0">
                  <a:moveTo>
                    <a:pt x="1659" y="0"/>
                  </a:moveTo>
                  <a:cubicBezTo>
                    <a:pt x="1282" y="0"/>
                    <a:pt x="912" y="203"/>
                    <a:pt x="779" y="672"/>
                  </a:cubicBezTo>
                  <a:cubicBezTo>
                    <a:pt x="597" y="1371"/>
                    <a:pt x="414" y="2040"/>
                    <a:pt x="202" y="2739"/>
                  </a:cubicBezTo>
                  <a:cubicBezTo>
                    <a:pt x="0" y="3434"/>
                    <a:pt x="582" y="3899"/>
                    <a:pt x="1149" y="3899"/>
                  </a:cubicBezTo>
                  <a:cubicBezTo>
                    <a:pt x="1524" y="3899"/>
                    <a:pt x="1893" y="3696"/>
                    <a:pt x="2025" y="3225"/>
                  </a:cubicBezTo>
                  <a:cubicBezTo>
                    <a:pt x="2238" y="2556"/>
                    <a:pt x="2421" y="1857"/>
                    <a:pt x="2603" y="1188"/>
                  </a:cubicBezTo>
                  <a:cubicBezTo>
                    <a:pt x="2823" y="472"/>
                    <a:pt x="2234" y="0"/>
                    <a:pt x="165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33"/>
            <p:cNvSpPr/>
            <p:nvPr/>
          </p:nvSpPr>
          <p:spPr>
            <a:xfrm>
              <a:off x="1040125" y="707425"/>
              <a:ext cx="94650" cy="50675"/>
            </a:xfrm>
            <a:custGeom>
              <a:avLst/>
              <a:gdLst/>
              <a:ahLst/>
              <a:cxnLst/>
              <a:rect l="l" t="t" r="r" b="b"/>
              <a:pathLst>
                <a:path w="3786" h="2027" extrusionOk="0">
                  <a:moveTo>
                    <a:pt x="2172" y="1"/>
                  </a:moveTo>
                  <a:cubicBezTo>
                    <a:pt x="1697" y="1"/>
                    <a:pt x="1222" y="62"/>
                    <a:pt x="747" y="165"/>
                  </a:cubicBezTo>
                  <a:cubicBezTo>
                    <a:pt x="352" y="257"/>
                    <a:pt x="109" y="591"/>
                    <a:pt x="79" y="986"/>
                  </a:cubicBezTo>
                  <a:cubicBezTo>
                    <a:pt x="0" y="1563"/>
                    <a:pt x="441" y="2026"/>
                    <a:pt x="973" y="2026"/>
                  </a:cubicBezTo>
                  <a:cubicBezTo>
                    <a:pt x="1058" y="2026"/>
                    <a:pt x="1146" y="2014"/>
                    <a:pt x="1234" y="1989"/>
                  </a:cubicBezTo>
                  <a:cubicBezTo>
                    <a:pt x="1587" y="1930"/>
                    <a:pt x="1940" y="1897"/>
                    <a:pt x="2285" y="1897"/>
                  </a:cubicBezTo>
                  <a:cubicBezTo>
                    <a:pt x="2475" y="1897"/>
                    <a:pt x="2662" y="1907"/>
                    <a:pt x="2845" y="1928"/>
                  </a:cubicBezTo>
                  <a:cubicBezTo>
                    <a:pt x="2861" y="1929"/>
                    <a:pt x="2877" y="1930"/>
                    <a:pt x="2894" y="1930"/>
                  </a:cubicBezTo>
                  <a:cubicBezTo>
                    <a:pt x="3388" y="1930"/>
                    <a:pt x="3786" y="1486"/>
                    <a:pt x="3757" y="986"/>
                  </a:cubicBezTo>
                  <a:cubicBezTo>
                    <a:pt x="3786" y="486"/>
                    <a:pt x="3388" y="42"/>
                    <a:pt x="2894" y="42"/>
                  </a:cubicBezTo>
                  <a:cubicBezTo>
                    <a:pt x="2877" y="42"/>
                    <a:pt x="2861" y="43"/>
                    <a:pt x="2845" y="44"/>
                  </a:cubicBezTo>
                  <a:cubicBezTo>
                    <a:pt x="2621" y="15"/>
                    <a:pt x="2396" y="1"/>
                    <a:pt x="2172"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6" name="Google Shape;5606;p33"/>
            <p:cNvSpPr/>
            <p:nvPr/>
          </p:nvSpPr>
          <p:spPr>
            <a:xfrm>
              <a:off x="1086925" y="810125"/>
              <a:ext cx="72200" cy="54850"/>
            </a:xfrm>
            <a:custGeom>
              <a:avLst/>
              <a:gdLst/>
              <a:ahLst/>
              <a:cxnLst/>
              <a:rect l="l" t="t" r="r" b="b"/>
              <a:pathLst>
                <a:path w="2888" h="2194" extrusionOk="0">
                  <a:moveTo>
                    <a:pt x="1038" y="0"/>
                  </a:moveTo>
                  <a:cubicBezTo>
                    <a:pt x="622" y="0"/>
                    <a:pt x="252" y="282"/>
                    <a:pt x="152" y="708"/>
                  </a:cubicBezTo>
                  <a:cubicBezTo>
                    <a:pt x="0" y="1194"/>
                    <a:pt x="304" y="1711"/>
                    <a:pt x="790" y="1863"/>
                  </a:cubicBezTo>
                  <a:cubicBezTo>
                    <a:pt x="1064" y="1954"/>
                    <a:pt x="1307" y="2076"/>
                    <a:pt x="1581" y="2167"/>
                  </a:cubicBezTo>
                  <a:cubicBezTo>
                    <a:pt x="1658" y="2185"/>
                    <a:pt x="1735" y="2194"/>
                    <a:pt x="1811" y="2194"/>
                  </a:cubicBezTo>
                  <a:cubicBezTo>
                    <a:pt x="2243" y="2194"/>
                    <a:pt x="2637" y="1912"/>
                    <a:pt x="2766" y="1498"/>
                  </a:cubicBezTo>
                  <a:cubicBezTo>
                    <a:pt x="2888" y="981"/>
                    <a:pt x="2584" y="465"/>
                    <a:pt x="2097" y="343"/>
                  </a:cubicBezTo>
                  <a:cubicBezTo>
                    <a:pt x="1824" y="252"/>
                    <a:pt x="1581" y="130"/>
                    <a:pt x="1307" y="39"/>
                  </a:cubicBezTo>
                  <a:cubicBezTo>
                    <a:pt x="1217" y="13"/>
                    <a:pt x="1126" y="0"/>
                    <a:pt x="1038"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7" name="Google Shape;5607;p33"/>
            <p:cNvSpPr/>
            <p:nvPr/>
          </p:nvSpPr>
          <p:spPr>
            <a:xfrm>
              <a:off x="1228250" y="482825"/>
              <a:ext cx="47150" cy="37825"/>
            </a:xfrm>
            <a:custGeom>
              <a:avLst/>
              <a:gdLst/>
              <a:ahLst/>
              <a:cxnLst/>
              <a:rect l="l" t="t" r="r" b="b"/>
              <a:pathLst>
                <a:path w="1886" h="1513" extrusionOk="0">
                  <a:moveTo>
                    <a:pt x="1" y="0"/>
                  </a:moveTo>
                  <a:lnTo>
                    <a:pt x="1" y="578"/>
                  </a:lnTo>
                  <a:cubicBezTo>
                    <a:pt x="1" y="1201"/>
                    <a:pt x="472" y="1513"/>
                    <a:pt x="943" y="1513"/>
                  </a:cubicBezTo>
                  <a:cubicBezTo>
                    <a:pt x="1414" y="1513"/>
                    <a:pt x="1885" y="1201"/>
                    <a:pt x="1885" y="578"/>
                  </a:cubicBezTo>
                  <a:lnTo>
                    <a:pt x="1885" y="0"/>
                  </a:ln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33"/>
            <p:cNvSpPr/>
            <p:nvPr/>
          </p:nvSpPr>
          <p:spPr>
            <a:xfrm>
              <a:off x="849800" y="913750"/>
              <a:ext cx="97825" cy="60250"/>
            </a:xfrm>
            <a:custGeom>
              <a:avLst/>
              <a:gdLst/>
              <a:ahLst/>
              <a:cxnLst/>
              <a:rect l="l" t="t" r="r" b="b"/>
              <a:pathLst>
                <a:path w="3913" h="2410" extrusionOk="0">
                  <a:moveTo>
                    <a:pt x="1393" y="1"/>
                  </a:moveTo>
                  <a:cubicBezTo>
                    <a:pt x="644" y="1"/>
                    <a:pt x="1" y="969"/>
                    <a:pt x="701" y="1669"/>
                  </a:cubicBezTo>
                  <a:cubicBezTo>
                    <a:pt x="1157" y="2034"/>
                    <a:pt x="1704" y="2277"/>
                    <a:pt x="2281" y="2368"/>
                  </a:cubicBezTo>
                  <a:cubicBezTo>
                    <a:pt x="2385" y="2396"/>
                    <a:pt x="2484" y="2409"/>
                    <a:pt x="2576" y="2409"/>
                  </a:cubicBezTo>
                  <a:cubicBezTo>
                    <a:pt x="3597" y="2409"/>
                    <a:pt x="3912" y="851"/>
                    <a:pt x="2798" y="545"/>
                  </a:cubicBezTo>
                  <a:cubicBezTo>
                    <a:pt x="2616" y="484"/>
                    <a:pt x="2433" y="454"/>
                    <a:pt x="2281" y="393"/>
                  </a:cubicBezTo>
                  <a:lnTo>
                    <a:pt x="2129" y="332"/>
                  </a:lnTo>
                  <a:cubicBezTo>
                    <a:pt x="2099" y="332"/>
                    <a:pt x="2068" y="302"/>
                    <a:pt x="2068" y="302"/>
                  </a:cubicBezTo>
                  <a:cubicBezTo>
                    <a:pt x="1857" y="90"/>
                    <a:pt x="1620" y="1"/>
                    <a:pt x="139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33"/>
            <p:cNvSpPr/>
            <p:nvPr/>
          </p:nvSpPr>
          <p:spPr>
            <a:xfrm>
              <a:off x="906025" y="693200"/>
              <a:ext cx="105675" cy="117675"/>
            </a:xfrm>
            <a:custGeom>
              <a:avLst/>
              <a:gdLst/>
              <a:ahLst/>
              <a:cxnLst/>
              <a:rect l="l" t="t" r="r" b="b"/>
              <a:pathLst>
                <a:path w="4227" h="4707" extrusionOk="0">
                  <a:moveTo>
                    <a:pt x="3200" y="1"/>
                  </a:moveTo>
                  <a:cubicBezTo>
                    <a:pt x="2970" y="1"/>
                    <a:pt x="2744" y="97"/>
                    <a:pt x="2585" y="278"/>
                  </a:cubicBezTo>
                  <a:cubicBezTo>
                    <a:pt x="1734" y="1373"/>
                    <a:pt x="579" y="2163"/>
                    <a:pt x="184" y="3531"/>
                  </a:cubicBezTo>
                  <a:cubicBezTo>
                    <a:pt x="1" y="4245"/>
                    <a:pt x="591" y="4706"/>
                    <a:pt x="1162" y="4706"/>
                  </a:cubicBezTo>
                  <a:cubicBezTo>
                    <a:pt x="1538" y="4706"/>
                    <a:pt x="1906" y="4506"/>
                    <a:pt x="2038" y="4048"/>
                  </a:cubicBezTo>
                  <a:cubicBezTo>
                    <a:pt x="2099" y="3804"/>
                    <a:pt x="2221" y="3561"/>
                    <a:pt x="2373" y="3348"/>
                  </a:cubicBezTo>
                  <a:cubicBezTo>
                    <a:pt x="2798" y="2710"/>
                    <a:pt x="3467" y="2224"/>
                    <a:pt x="3953" y="1646"/>
                  </a:cubicBezTo>
                  <a:cubicBezTo>
                    <a:pt x="4105" y="1433"/>
                    <a:pt x="4196" y="1190"/>
                    <a:pt x="4227" y="947"/>
                  </a:cubicBezTo>
                  <a:cubicBezTo>
                    <a:pt x="4227" y="765"/>
                    <a:pt x="4166" y="582"/>
                    <a:pt x="4075" y="430"/>
                  </a:cubicBezTo>
                  <a:cubicBezTo>
                    <a:pt x="4014" y="400"/>
                    <a:pt x="3984" y="339"/>
                    <a:pt x="3923" y="278"/>
                  </a:cubicBezTo>
                  <a:cubicBezTo>
                    <a:pt x="3892" y="248"/>
                    <a:pt x="3832" y="218"/>
                    <a:pt x="3801" y="187"/>
                  </a:cubicBezTo>
                  <a:cubicBezTo>
                    <a:pt x="3680" y="96"/>
                    <a:pt x="3558" y="66"/>
                    <a:pt x="3437" y="35"/>
                  </a:cubicBezTo>
                  <a:cubicBezTo>
                    <a:pt x="3359" y="12"/>
                    <a:pt x="3279" y="1"/>
                    <a:pt x="3200"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33"/>
            <p:cNvSpPr/>
            <p:nvPr/>
          </p:nvSpPr>
          <p:spPr>
            <a:xfrm>
              <a:off x="802725" y="592025"/>
              <a:ext cx="115525" cy="61800"/>
            </a:xfrm>
            <a:custGeom>
              <a:avLst/>
              <a:gdLst/>
              <a:ahLst/>
              <a:cxnLst/>
              <a:rect l="l" t="t" r="r" b="b"/>
              <a:pathLst>
                <a:path w="4621" h="2472" extrusionOk="0">
                  <a:moveTo>
                    <a:pt x="1036" y="0"/>
                  </a:moveTo>
                  <a:cubicBezTo>
                    <a:pt x="620" y="0"/>
                    <a:pt x="247" y="277"/>
                    <a:pt x="122" y="678"/>
                  </a:cubicBezTo>
                  <a:cubicBezTo>
                    <a:pt x="0" y="1195"/>
                    <a:pt x="304" y="1711"/>
                    <a:pt x="790" y="1863"/>
                  </a:cubicBezTo>
                  <a:cubicBezTo>
                    <a:pt x="1611" y="2198"/>
                    <a:pt x="2492" y="2411"/>
                    <a:pt x="3404" y="2471"/>
                  </a:cubicBezTo>
                  <a:cubicBezTo>
                    <a:pt x="3414" y="2472"/>
                    <a:pt x="3424" y="2472"/>
                    <a:pt x="3433" y="2472"/>
                  </a:cubicBezTo>
                  <a:cubicBezTo>
                    <a:pt x="4620" y="2472"/>
                    <a:pt x="4610" y="617"/>
                    <a:pt x="3404" y="587"/>
                  </a:cubicBezTo>
                  <a:cubicBezTo>
                    <a:pt x="2675" y="526"/>
                    <a:pt x="1976" y="313"/>
                    <a:pt x="1307" y="40"/>
                  </a:cubicBezTo>
                  <a:cubicBezTo>
                    <a:pt x="1216" y="13"/>
                    <a:pt x="1125" y="0"/>
                    <a:pt x="1036"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33"/>
            <p:cNvSpPr/>
            <p:nvPr/>
          </p:nvSpPr>
          <p:spPr>
            <a:xfrm>
              <a:off x="1856200" y="693200"/>
              <a:ext cx="105375" cy="117675"/>
            </a:xfrm>
            <a:custGeom>
              <a:avLst/>
              <a:gdLst/>
              <a:ahLst/>
              <a:cxnLst/>
              <a:rect l="l" t="t" r="r" b="b"/>
              <a:pathLst>
                <a:path w="4215" h="4707" extrusionOk="0">
                  <a:moveTo>
                    <a:pt x="3218" y="1"/>
                  </a:moveTo>
                  <a:cubicBezTo>
                    <a:pt x="2988" y="1"/>
                    <a:pt x="2762" y="97"/>
                    <a:pt x="2603" y="278"/>
                  </a:cubicBezTo>
                  <a:cubicBezTo>
                    <a:pt x="1722" y="1342"/>
                    <a:pt x="597" y="2163"/>
                    <a:pt x="202" y="3531"/>
                  </a:cubicBezTo>
                  <a:cubicBezTo>
                    <a:pt x="1" y="4245"/>
                    <a:pt x="583" y="4706"/>
                    <a:pt x="1151" y="4706"/>
                  </a:cubicBezTo>
                  <a:cubicBezTo>
                    <a:pt x="1526" y="4706"/>
                    <a:pt x="1893" y="4506"/>
                    <a:pt x="2026" y="4048"/>
                  </a:cubicBezTo>
                  <a:cubicBezTo>
                    <a:pt x="2087" y="3804"/>
                    <a:pt x="2208" y="3561"/>
                    <a:pt x="2360" y="3348"/>
                  </a:cubicBezTo>
                  <a:cubicBezTo>
                    <a:pt x="2786" y="2710"/>
                    <a:pt x="3455" y="2224"/>
                    <a:pt x="3941" y="1646"/>
                  </a:cubicBezTo>
                  <a:cubicBezTo>
                    <a:pt x="4093" y="1433"/>
                    <a:pt x="4184" y="1190"/>
                    <a:pt x="4214" y="947"/>
                  </a:cubicBezTo>
                  <a:cubicBezTo>
                    <a:pt x="4214" y="765"/>
                    <a:pt x="4154" y="582"/>
                    <a:pt x="4062" y="430"/>
                  </a:cubicBezTo>
                  <a:cubicBezTo>
                    <a:pt x="4032" y="400"/>
                    <a:pt x="3971" y="339"/>
                    <a:pt x="3941" y="278"/>
                  </a:cubicBezTo>
                  <a:cubicBezTo>
                    <a:pt x="3880" y="248"/>
                    <a:pt x="3850" y="218"/>
                    <a:pt x="3789" y="157"/>
                  </a:cubicBezTo>
                  <a:cubicBezTo>
                    <a:pt x="3698" y="96"/>
                    <a:pt x="3576" y="66"/>
                    <a:pt x="3455" y="35"/>
                  </a:cubicBezTo>
                  <a:cubicBezTo>
                    <a:pt x="3377" y="12"/>
                    <a:pt x="3297" y="1"/>
                    <a:pt x="3218"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33"/>
            <p:cNvSpPr/>
            <p:nvPr/>
          </p:nvSpPr>
          <p:spPr>
            <a:xfrm>
              <a:off x="1820200" y="482825"/>
              <a:ext cx="65375" cy="15950"/>
            </a:xfrm>
            <a:custGeom>
              <a:avLst/>
              <a:gdLst/>
              <a:ahLst/>
              <a:cxnLst/>
              <a:rect l="l" t="t" r="r" b="b"/>
              <a:pathLst>
                <a:path w="2615" h="638" extrusionOk="0">
                  <a:moveTo>
                    <a:pt x="1" y="0"/>
                  </a:moveTo>
                  <a:cubicBezTo>
                    <a:pt x="457" y="304"/>
                    <a:pt x="943" y="517"/>
                    <a:pt x="1460" y="608"/>
                  </a:cubicBezTo>
                  <a:cubicBezTo>
                    <a:pt x="1538" y="628"/>
                    <a:pt x="1617" y="637"/>
                    <a:pt x="1695" y="637"/>
                  </a:cubicBezTo>
                  <a:cubicBezTo>
                    <a:pt x="2103" y="637"/>
                    <a:pt x="2487" y="383"/>
                    <a:pt x="261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33"/>
            <p:cNvSpPr/>
            <p:nvPr/>
          </p:nvSpPr>
          <p:spPr>
            <a:xfrm>
              <a:off x="1993475" y="590725"/>
              <a:ext cx="92725" cy="91075"/>
            </a:xfrm>
            <a:custGeom>
              <a:avLst/>
              <a:gdLst/>
              <a:ahLst/>
              <a:cxnLst/>
              <a:rect l="l" t="t" r="r" b="b"/>
              <a:pathLst>
                <a:path w="3709" h="3643" extrusionOk="0">
                  <a:moveTo>
                    <a:pt x="2432" y="1"/>
                  </a:moveTo>
                  <a:cubicBezTo>
                    <a:pt x="1641" y="1"/>
                    <a:pt x="882" y="365"/>
                    <a:pt x="426" y="1034"/>
                  </a:cubicBezTo>
                  <a:cubicBezTo>
                    <a:pt x="0" y="1703"/>
                    <a:pt x="61" y="2554"/>
                    <a:pt x="547" y="3192"/>
                  </a:cubicBezTo>
                  <a:cubicBezTo>
                    <a:pt x="732" y="3480"/>
                    <a:pt x="1042" y="3642"/>
                    <a:pt x="1365" y="3642"/>
                  </a:cubicBezTo>
                  <a:cubicBezTo>
                    <a:pt x="1519" y="3642"/>
                    <a:pt x="1676" y="3605"/>
                    <a:pt x="1824" y="3526"/>
                  </a:cubicBezTo>
                  <a:cubicBezTo>
                    <a:pt x="2280" y="3253"/>
                    <a:pt x="2432" y="2675"/>
                    <a:pt x="2189" y="2219"/>
                  </a:cubicBezTo>
                  <a:cubicBezTo>
                    <a:pt x="2128" y="2159"/>
                    <a:pt x="2067" y="1976"/>
                    <a:pt x="2128" y="1885"/>
                  </a:cubicBezTo>
                  <a:cubicBezTo>
                    <a:pt x="2151" y="1870"/>
                    <a:pt x="2177" y="1864"/>
                    <a:pt x="2205" y="1864"/>
                  </a:cubicBezTo>
                  <a:cubicBezTo>
                    <a:pt x="2289" y="1864"/>
                    <a:pt x="2386" y="1915"/>
                    <a:pt x="2432" y="1915"/>
                  </a:cubicBezTo>
                  <a:cubicBezTo>
                    <a:pt x="3708" y="1915"/>
                    <a:pt x="3708" y="1"/>
                    <a:pt x="2432"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33"/>
            <p:cNvSpPr/>
            <p:nvPr/>
          </p:nvSpPr>
          <p:spPr>
            <a:xfrm>
              <a:off x="1510925" y="583875"/>
              <a:ext cx="91975" cy="91075"/>
            </a:xfrm>
            <a:custGeom>
              <a:avLst/>
              <a:gdLst/>
              <a:ahLst/>
              <a:cxnLst/>
              <a:rect l="l" t="t" r="r" b="b"/>
              <a:pathLst>
                <a:path w="3679" h="3643" extrusionOk="0">
                  <a:moveTo>
                    <a:pt x="2432" y="1"/>
                  </a:moveTo>
                  <a:cubicBezTo>
                    <a:pt x="1612" y="1"/>
                    <a:pt x="852" y="366"/>
                    <a:pt x="396" y="1034"/>
                  </a:cubicBezTo>
                  <a:cubicBezTo>
                    <a:pt x="1" y="1703"/>
                    <a:pt x="31" y="2554"/>
                    <a:pt x="518" y="3192"/>
                  </a:cubicBezTo>
                  <a:cubicBezTo>
                    <a:pt x="703" y="3480"/>
                    <a:pt x="1026" y="3643"/>
                    <a:pt x="1358" y="3643"/>
                  </a:cubicBezTo>
                  <a:cubicBezTo>
                    <a:pt x="1517" y="3643"/>
                    <a:pt x="1677" y="3606"/>
                    <a:pt x="1825" y="3527"/>
                  </a:cubicBezTo>
                  <a:cubicBezTo>
                    <a:pt x="2280" y="3253"/>
                    <a:pt x="2432" y="2676"/>
                    <a:pt x="2159" y="2220"/>
                  </a:cubicBezTo>
                  <a:cubicBezTo>
                    <a:pt x="2129" y="2159"/>
                    <a:pt x="2037" y="1977"/>
                    <a:pt x="2129" y="1916"/>
                  </a:cubicBezTo>
                  <a:cubicBezTo>
                    <a:pt x="2159" y="1885"/>
                    <a:pt x="2193" y="1875"/>
                    <a:pt x="2228" y="1875"/>
                  </a:cubicBezTo>
                  <a:cubicBezTo>
                    <a:pt x="2297" y="1875"/>
                    <a:pt x="2372" y="1916"/>
                    <a:pt x="2432" y="1916"/>
                  </a:cubicBezTo>
                  <a:cubicBezTo>
                    <a:pt x="3679" y="1916"/>
                    <a:pt x="3679" y="1"/>
                    <a:pt x="2432"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33"/>
            <p:cNvSpPr/>
            <p:nvPr/>
          </p:nvSpPr>
          <p:spPr>
            <a:xfrm>
              <a:off x="1032200" y="586925"/>
              <a:ext cx="92725" cy="91575"/>
            </a:xfrm>
            <a:custGeom>
              <a:avLst/>
              <a:gdLst/>
              <a:ahLst/>
              <a:cxnLst/>
              <a:rect l="l" t="t" r="r" b="b"/>
              <a:pathLst>
                <a:path w="3709" h="3663" extrusionOk="0">
                  <a:moveTo>
                    <a:pt x="2432" y="1"/>
                  </a:moveTo>
                  <a:cubicBezTo>
                    <a:pt x="1642" y="1"/>
                    <a:pt x="882" y="365"/>
                    <a:pt x="426" y="1034"/>
                  </a:cubicBezTo>
                  <a:cubicBezTo>
                    <a:pt x="1" y="1703"/>
                    <a:pt x="61" y="2554"/>
                    <a:pt x="548" y="3192"/>
                  </a:cubicBezTo>
                  <a:cubicBezTo>
                    <a:pt x="709" y="3494"/>
                    <a:pt x="1016" y="3663"/>
                    <a:pt x="1338" y="3663"/>
                  </a:cubicBezTo>
                  <a:cubicBezTo>
                    <a:pt x="1502" y="3663"/>
                    <a:pt x="1670" y="3619"/>
                    <a:pt x="1824" y="3526"/>
                  </a:cubicBezTo>
                  <a:cubicBezTo>
                    <a:pt x="2280" y="3253"/>
                    <a:pt x="2432" y="2675"/>
                    <a:pt x="2189" y="2219"/>
                  </a:cubicBezTo>
                  <a:cubicBezTo>
                    <a:pt x="2128" y="2189"/>
                    <a:pt x="2037" y="2007"/>
                    <a:pt x="2128" y="1915"/>
                  </a:cubicBezTo>
                  <a:cubicBezTo>
                    <a:pt x="2159" y="1885"/>
                    <a:pt x="2196" y="1875"/>
                    <a:pt x="2234" y="1875"/>
                  </a:cubicBezTo>
                  <a:cubicBezTo>
                    <a:pt x="2311" y="1875"/>
                    <a:pt x="2392" y="1915"/>
                    <a:pt x="2432" y="1915"/>
                  </a:cubicBezTo>
                  <a:cubicBezTo>
                    <a:pt x="3709" y="1915"/>
                    <a:pt x="3709" y="1"/>
                    <a:pt x="2432"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33"/>
            <p:cNvSpPr/>
            <p:nvPr/>
          </p:nvSpPr>
          <p:spPr>
            <a:xfrm>
              <a:off x="544350" y="586925"/>
              <a:ext cx="92725" cy="91575"/>
            </a:xfrm>
            <a:custGeom>
              <a:avLst/>
              <a:gdLst/>
              <a:ahLst/>
              <a:cxnLst/>
              <a:rect l="l" t="t" r="r" b="b"/>
              <a:pathLst>
                <a:path w="3709" h="3663" extrusionOk="0">
                  <a:moveTo>
                    <a:pt x="2432" y="1"/>
                  </a:moveTo>
                  <a:cubicBezTo>
                    <a:pt x="1642" y="1"/>
                    <a:pt x="882" y="365"/>
                    <a:pt x="426" y="1034"/>
                  </a:cubicBezTo>
                  <a:cubicBezTo>
                    <a:pt x="0" y="1703"/>
                    <a:pt x="61" y="2554"/>
                    <a:pt x="548" y="3192"/>
                  </a:cubicBezTo>
                  <a:cubicBezTo>
                    <a:pt x="729" y="3494"/>
                    <a:pt x="1030" y="3663"/>
                    <a:pt x="1345" y="3663"/>
                  </a:cubicBezTo>
                  <a:cubicBezTo>
                    <a:pt x="1506" y="3663"/>
                    <a:pt x="1670" y="3619"/>
                    <a:pt x="1824" y="3526"/>
                  </a:cubicBezTo>
                  <a:cubicBezTo>
                    <a:pt x="2280" y="3253"/>
                    <a:pt x="2432" y="2675"/>
                    <a:pt x="2189" y="2219"/>
                  </a:cubicBezTo>
                  <a:cubicBezTo>
                    <a:pt x="2128" y="2189"/>
                    <a:pt x="2067" y="2007"/>
                    <a:pt x="2128" y="1915"/>
                  </a:cubicBezTo>
                  <a:cubicBezTo>
                    <a:pt x="2159" y="1885"/>
                    <a:pt x="2196" y="1875"/>
                    <a:pt x="2234" y="1875"/>
                  </a:cubicBezTo>
                  <a:cubicBezTo>
                    <a:pt x="2311" y="1875"/>
                    <a:pt x="2392" y="1915"/>
                    <a:pt x="2432" y="1915"/>
                  </a:cubicBezTo>
                  <a:cubicBezTo>
                    <a:pt x="3709" y="1915"/>
                    <a:pt x="3709" y="1"/>
                    <a:pt x="2432"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33"/>
            <p:cNvSpPr/>
            <p:nvPr/>
          </p:nvSpPr>
          <p:spPr>
            <a:xfrm>
              <a:off x="1023075" y="1058825"/>
              <a:ext cx="91975" cy="91075"/>
            </a:xfrm>
            <a:custGeom>
              <a:avLst/>
              <a:gdLst/>
              <a:ahLst/>
              <a:cxnLst/>
              <a:rect l="l" t="t" r="r" b="b"/>
              <a:pathLst>
                <a:path w="3679" h="3643" extrusionOk="0">
                  <a:moveTo>
                    <a:pt x="2432" y="0"/>
                  </a:moveTo>
                  <a:cubicBezTo>
                    <a:pt x="1612" y="0"/>
                    <a:pt x="852" y="365"/>
                    <a:pt x="396" y="1034"/>
                  </a:cubicBezTo>
                  <a:cubicBezTo>
                    <a:pt x="1" y="1702"/>
                    <a:pt x="31" y="2553"/>
                    <a:pt x="517" y="3192"/>
                  </a:cubicBezTo>
                  <a:cubicBezTo>
                    <a:pt x="702" y="3479"/>
                    <a:pt x="1026" y="3642"/>
                    <a:pt x="1358" y="3642"/>
                  </a:cubicBezTo>
                  <a:cubicBezTo>
                    <a:pt x="1516" y="3642"/>
                    <a:pt x="1677" y="3605"/>
                    <a:pt x="1825" y="3526"/>
                  </a:cubicBezTo>
                  <a:cubicBezTo>
                    <a:pt x="2280" y="3253"/>
                    <a:pt x="2432" y="2675"/>
                    <a:pt x="2159" y="2219"/>
                  </a:cubicBezTo>
                  <a:cubicBezTo>
                    <a:pt x="2128" y="2158"/>
                    <a:pt x="2037" y="1976"/>
                    <a:pt x="2128" y="1915"/>
                  </a:cubicBezTo>
                  <a:cubicBezTo>
                    <a:pt x="2159" y="1885"/>
                    <a:pt x="2193" y="1875"/>
                    <a:pt x="2228" y="1875"/>
                  </a:cubicBezTo>
                  <a:cubicBezTo>
                    <a:pt x="2297" y="1875"/>
                    <a:pt x="2372" y="1915"/>
                    <a:pt x="2432" y="1915"/>
                  </a:cubicBezTo>
                  <a:cubicBezTo>
                    <a:pt x="3679" y="1915"/>
                    <a:pt x="3679" y="0"/>
                    <a:pt x="2432"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33"/>
            <p:cNvSpPr/>
            <p:nvPr/>
          </p:nvSpPr>
          <p:spPr>
            <a:xfrm>
              <a:off x="567150" y="1058825"/>
              <a:ext cx="91975" cy="91075"/>
            </a:xfrm>
            <a:custGeom>
              <a:avLst/>
              <a:gdLst/>
              <a:ahLst/>
              <a:cxnLst/>
              <a:rect l="l" t="t" r="r" b="b"/>
              <a:pathLst>
                <a:path w="3679" h="3643" extrusionOk="0">
                  <a:moveTo>
                    <a:pt x="2432" y="0"/>
                  </a:moveTo>
                  <a:cubicBezTo>
                    <a:pt x="1611" y="0"/>
                    <a:pt x="851" y="365"/>
                    <a:pt x="395" y="1034"/>
                  </a:cubicBezTo>
                  <a:cubicBezTo>
                    <a:pt x="0" y="1702"/>
                    <a:pt x="31" y="2553"/>
                    <a:pt x="517" y="3192"/>
                  </a:cubicBezTo>
                  <a:cubicBezTo>
                    <a:pt x="702" y="3479"/>
                    <a:pt x="1026" y="3642"/>
                    <a:pt x="1357" y="3642"/>
                  </a:cubicBezTo>
                  <a:cubicBezTo>
                    <a:pt x="1516" y="3642"/>
                    <a:pt x="1676" y="3605"/>
                    <a:pt x="1824" y="3526"/>
                  </a:cubicBezTo>
                  <a:cubicBezTo>
                    <a:pt x="2280" y="3253"/>
                    <a:pt x="2432" y="2675"/>
                    <a:pt x="2158" y="2219"/>
                  </a:cubicBezTo>
                  <a:cubicBezTo>
                    <a:pt x="2128" y="2158"/>
                    <a:pt x="2037" y="1976"/>
                    <a:pt x="2128" y="1915"/>
                  </a:cubicBezTo>
                  <a:cubicBezTo>
                    <a:pt x="2158" y="1885"/>
                    <a:pt x="2192" y="1875"/>
                    <a:pt x="2227" y="1875"/>
                  </a:cubicBezTo>
                  <a:cubicBezTo>
                    <a:pt x="2297" y="1875"/>
                    <a:pt x="2371" y="1915"/>
                    <a:pt x="2432" y="1915"/>
                  </a:cubicBezTo>
                  <a:cubicBezTo>
                    <a:pt x="3678" y="1915"/>
                    <a:pt x="3678" y="0"/>
                    <a:pt x="2432"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33"/>
            <p:cNvSpPr/>
            <p:nvPr/>
          </p:nvSpPr>
          <p:spPr>
            <a:xfrm>
              <a:off x="1875675" y="526175"/>
              <a:ext cx="99575" cy="54700"/>
            </a:xfrm>
            <a:custGeom>
              <a:avLst/>
              <a:gdLst/>
              <a:ahLst/>
              <a:cxnLst/>
              <a:rect l="l" t="t" r="r" b="b"/>
              <a:pathLst>
                <a:path w="3983" h="2188" extrusionOk="0">
                  <a:moveTo>
                    <a:pt x="1063" y="1"/>
                  </a:moveTo>
                  <a:cubicBezTo>
                    <a:pt x="637" y="1"/>
                    <a:pt x="255" y="263"/>
                    <a:pt x="153" y="698"/>
                  </a:cubicBezTo>
                  <a:cubicBezTo>
                    <a:pt x="1" y="1215"/>
                    <a:pt x="305" y="1731"/>
                    <a:pt x="791" y="1853"/>
                  </a:cubicBezTo>
                  <a:cubicBezTo>
                    <a:pt x="1399" y="2096"/>
                    <a:pt x="2068" y="2187"/>
                    <a:pt x="2706" y="2187"/>
                  </a:cubicBezTo>
                  <a:cubicBezTo>
                    <a:pt x="3983" y="2187"/>
                    <a:pt x="3983" y="303"/>
                    <a:pt x="2706" y="303"/>
                  </a:cubicBezTo>
                  <a:cubicBezTo>
                    <a:pt x="2220" y="303"/>
                    <a:pt x="1764" y="212"/>
                    <a:pt x="1308" y="29"/>
                  </a:cubicBezTo>
                  <a:cubicBezTo>
                    <a:pt x="1226" y="10"/>
                    <a:pt x="1144"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33"/>
            <p:cNvSpPr/>
            <p:nvPr/>
          </p:nvSpPr>
          <p:spPr>
            <a:xfrm>
              <a:off x="1752575" y="592025"/>
              <a:ext cx="115525" cy="61800"/>
            </a:xfrm>
            <a:custGeom>
              <a:avLst/>
              <a:gdLst/>
              <a:ahLst/>
              <a:cxnLst/>
              <a:rect l="l" t="t" r="r" b="b"/>
              <a:pathLst>
                <a:path w="4621" h="2472" extrusionOk="0">
                  <a:moveTo>
                    <a:pt x="1037" y="0"/>
                  </a:moveTo>
                  <a:cubicBezTo>
                    <a:pt x="620" y="0"/>
                    <a:pt x="247" y="277"/>
                    <a:pt x="122" y="678"/>
                  </a:cubicBezTo>
                  <a:cubicBezTo>
                    <a:pt x="1" y="1195"/>
                    <a:pt x="305" y="1711"/>
                    <a:pt x="791" y="1863"/>
                  </a:cubicBezTo>
                  <a:cubicBezTo>
                    <a:pt x="1612" y="2198"/>
                    <a:pt x="2493" y="2411"/>
                    <a:pt x="3405" y="2471"/>
                  </a:cubicBezTo>
                  <a:cubicBezTo>
                    <a:pt x="3415" y="2472"/>
                    <a:pt x="3424" y="2472"/>
                    <a:pt x="3434" y="2472"/>
                  </a:cubicBezTo>
                  <a:cubicBezTo>
                    <a:pt x="4621" y="2472"/>
                    <a:pt x="4611" y="617"/>
                    <a:pt x="3405" y="587"/>
                  </a:cubicBezTo>
                  <a:cubicBezTo>
                    <a:pt x="2675" y="526"/>
                    <a:pt x="1976" y="313"/>
                    <a:pt x="1308" y="40"/>
                  </a:cubicBezTo>
                  <a:cubicBezTo>
                    <a:pt x="1217" y="13"/>
                    <a:pt x="1126" y="0"/>
                    <a:pt x="1037"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33"/>
            <p:cNvSpPr/>
            <p:nvPr/>
          </p:nvSpPr>
          <p:spPr>
            <a:xfrm>
              <a:off x="1566400" y="482825"/>
              <a:ext cx="41075" cy="12000"/>
            </a:xfrm>
            <a:custGeom>
              <a:avLst/>
              <a:gdLst/>
              <a:ahLst/>
              <a:cxnLst/>
              <a:rect l="l" t="t" r="r" b="b"/>
              <a:pathLst>
                <a:path w="1643" h="480" extrusionOk="0">
                  <a:moveTo>
                    <a:pt x="1" y="0"/>
                  </a:moveTo>
                  <a:cubicBezTo>
                    <a:pt x="177" y="302"/>
                    <a:pt x="499" y="480"/>
                    <a:pt x="847" y="480"/>
                  </a:cubicBezTo>
                  <a:cubicBezTo>
                    <a:pt x="919" y="480"/>
                    <a:pt x="992" y="472"/>
                    <a:pt x="1065" y="456"/>
                  </a:cubicBezTo>
                  <a:cubicBezTo>
                    <a:pt x="1308" y="365"/>
                    <a:pt x="1520" y="213"/>
                    <a:pt x="1642"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33"/>
            <p:cNvSpPr/>
            <p:nvPr/>
          </p:nvSpPr>
          <p:spPr>
            <a:xfrm>
              <a:off x="2227500" y="592025"/>
              <a:ext cx="115550" cy="61800"/>
            </a:xfrm>
            <a:custGeom>
              <a:avLst/>
              <a:gdLst/>
              <a:ahLst/>
              <a:cxnLst/>
              <a:rect l="l" t="t" r="r" b="b"/>
              <a:pathLst>
                <a:path w="4622" h="2472" extrusionOk="0">
                  <a:moveTo>
                    <a:pt x="1037" y="0"/>
                  </a:moveTo>
                  <a:cubicBezTo>
                    <a:pt x="621" y="0"/>
                    <a:pt x="248" y="277"/>
                    <a:pt x="123" y="678"/>
                  </a:cubicBezTo>
                  <a:cubicBezTo>
                    <a:pt x="1" y="1195"/>
                    <a:pt x="305" y="1711"/>
                    <a:pt x="791" y="1863"/>
                  </a:cubicBezTo>
                  <a:cubicBezTo>
                    <a:pt x="1612" y="2198"/>
                    <a:pt x="2493" y="2411"/>
                    <a:pt x="3405" y="2471"/>
                  </a:cubicBezTo>
                  <a:cubicBezTo>
                    <a:pt x="3415" y="2472"/>
                    <a:pt x="3425" y="2472"/>
                    <a:pt x="3434" y="2472"/>
                  </a:cubicBezTo>
                  <a:cubicBezTo>
                    <a:pt x="4621" y="2472"/>
                    <a:pt x="4611" y="617"/>
                    <a:pt x="3405" y="587"/>
                  </a:cubicBezTo>
                  <a:cubicBezTo>
                    <a:pt x="2676" y="526"/>
                    <a:pt x="1977" y="313"/>
                    <a:pt x="1308" y="40"/>
                  </a:cubicBezTo>
                  <a:cubicBezTo>
                    <a:pt x="1217" y="13"/>
                    <a:pt x="1126" y="0"/>
                    <a:pt x="1037"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33"/>
            <p:cNvSpPr/>
            <p:nvPr/>
          </p:nvSpPr>
          <p:spPr>
            <a:xfrm>
              <a:off x="2182675" y="715225"/>
              <a:ext cx="82100" cy="63975"/>
            </a:xfrm>
            <a:custGeom>
              <a:avLst/>
              <a:gdLst/>
              <a:ahLst/>
              <a:cxnLst/>
              <a:rect l="l" t="t" r="r" b="b"/>
              <a:pathLst>
                <a:path w="3284" h="2559" extrusionOk="0">
                  <a:moveTo>
                    <a:pt x="2386" y="1"/>
                  </a:moveTo>
                  <a:cubicBezTo>
                    <a:pt x="2361" y="1"/>
                    <a:pt x="2336" y="2"/>
                    <a:pt x="2311" y="5"/>
                  </a:cubicBezTo>
                  <a:cubicBezTo>
                    <a:pt x="2128" y="5"/>
                    <a:pt x="1946" y="36"/>
                    <a:pt x="1764" y="157"/>
                  </a:cubicBezTo>
                  <a:cubicBezTo>
                    <a:pt x="1733" y="188"/>
                    <a:pt x="1672" y="218"/>
                    <a:pt x="1642" y="279"/>
                  </a:cubicBezTo>
                  <a:cubicBezTo>
                    <a:pt x="1581" y="340"/>
                    <a:pt x="1490" y="401"/>
                    <a:pt x="1429" y="461"/>
                  </a:cubicBezTo>
                  <a:cubicBezTo>
                    <a:pt x="1399" y="461"/>
                    <a:pt x="1368" y="492"/>
                    <a:pt x="1338" y="522"/>
                  </a:cubicBezTo>
                  <a:cubicBezTo>
                    <a:pt x="1277" y="552"/>
                    <a:pt x="1186" y="613"/>
                    <a:pt x="1125" y="644"/>
                  </a:cubicBezTo>
                  <a:cubicBezTo>
                    <a:pt x="1034" y="674"/>
                    <a:pt x="973" y="674"/>
                    <a:pt x="882" y="704"/>
                  </a:cubicBezTo>
                  <a:cubicBezTo>
                    <a:pt x="305" y="856"/>
                    <a:pt x="1" y="1525"/>
                    <a:pt x="305" y="2042"/>
                  </a:cubicBezTo>
                  <a:cubicBezTo>
                    <a:pt x="335" y="2163"/>
                    <a:pt x="426" y="2255"/>
                    <a:pt x="517" y="2346"/>
                  </a:cubicBezTo>
                  <a:cubicBezTo>
                    <a:pt x="578" y="2376"/>
                    <a:pt x="609" y="2407"/>
                    <a:pt x="669" y="2437"/>
                  </a:cubicBezTo>
                  <a:cubicBezTo>
                    <a:pt x="821" y="2528"/>
                    <a:pt x="1004" y="2559"/>
                    <a:pt x="1186" y="2559"/>
                  </a:cubicBezTo>
                  <a:cubicBezTo>
                    <a:pt x="1277" y="2559"/>
                    <a:pt x="1338" y="2528"/>
                    <a:pt x="1399" y="2528"/>
                  </a:cubicBezTo>
                  <a:cubicBezTo>
                    <a:pt x="2007" y="2376"/>
                    <a:pt x="2554" y="2072"/>
                    <a:pt x="2979" y="1616"/>
                  </a:cubicBezTo>
                  <a:cubicBezTo>
                    <a:pt x="3192" y="1404"/>
                    <a:pt x="3283" y="1069"/>
                    <a:pt x="3223" y="765"/>
                  </a:cubicBezTo>
                  <a:cubicBezTo>
                    <a:pt x="3223" y="644"/>
                    <a:pt x="3162" y="522"/>
                    <a:pt x="3101" y="431"/>
                  </a:cubicBezTo>
                  <a:cubicBezTo>
                    <a:pt x="3071" y="370"/>
                    <a:pt x="3010" y="309"/>
                    <a:pt x="2979" y="279"/>
                  </a:cubicBezTo>
                  <a:cubicBezTo>
                    <a:pt x="2816" y="115"/>
                    <a:pt x="2603" y="1"/>
                    <a:pt x="2386"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33"/>
            <p:cNvSpPr/>
            <p:nvPr/>
          </p:nvSpPr>
          <p:spPr>
            <a:xfrm>
              <a:off x="1707750" y="715225"/>
              <a:ext cx="82100" cy="63975"/>
            </a:xfrm>
            <a:custGeom>
              <a:avLst/>
              <a:gdLst/>
              <a:ahLst/>
              <a:cxnLst/>
              <a:rect l="l" t="t" r="r" b="b"/>
              <a:pathLst>
                <a:path w="3284" h="2559" extrusionOk="0">
                  <a:moveTo>
                    <a:pt x="2386" y="1"/>
                  </a:moveTo>
                  <a:cubicBezTo>
                    <a:pt x="2361" y="1"/>
                    <a:pt x="2335" y="2"/>
                    <a:pt x="2310" y="5"/>
                  </a:cubicBezTo>
                  <a:cubicBezTo>
                    <a:pt x="2128" y="5"/>
                    <a:pt x="1946" y="36"/>
                    <a:pt x="1763" y="157"/>
                  </a:cubicBezTo>
                  <a:cubicBezTo>
                    <a:pt x="1733" y="188"/>
                    <a:pt x="1672" y="218"/>
                    <a:pt x="1642" y="279"/>
                  </a:cubicBezTo>
                  <a:cubicBezTo>
                    <a:pt x="1581" y="340"/>
                    <a:pt x="1490" y="401"/>
                    <a:pt x="1429" y="461"/>
                  </a:cubicBezTo>
                  <a:cubicBezTo>
                    <a:pt x="1398" y="461"/>
                    <a:pt x="1368" y="492"/>
                    <a:pt x="1338" y="522"/>
                  </a:cubicBezTo>
                  <a:cubicBezTo>
                    <a:pt x="1277" y="552"/>
                    <a:pt x="1186" y="613"/>
                    <a:pt x="1095" y="644"/>
                  </a:cubicBezTo>
                  <a:cubicBezTo>
                    <a:pt x="1034" y="674"/>
                    <a:pt x="973" y="674"/>
                    <a:pt x="882" y="704"/>
                  </a:cubicBezTo>
                  <a:cubicBezTo>
                    <a:pt x="304" y="856"/>
                    <a:pt x="0" y="1525"/>
                    <a:pt x="304" y="2042"/>
                  </a:cubicBezTo>
                  <a:cubicBezTo>
                    <a:pt x="335" y="2163"/>
                    <a:pt x="426" y="2255"/>
                    <a:pt x="517" y="2346"/>
                  </a:cubicBezTo>
                  <a:cubicBezTo>
                    <a:pt x="578" y="2376"/>
                    <a:pt x="608" y="2407"/>
                    <a:pt x="669" y="2437"/>
                  </a:cubicBezTo>
                  <a:cubicBezTo>
                    <a:pt x="821" y="2528"/>
                    <a:pt x="1003" y="2559"/>
                    <a:pt x="1186" y="2559"/>
                  </a:cubicBezTo>
                  <a:cubicBezTo>
                    <a:pt x="1277" y="2559"/>
                    <a:pt x="1338" y="2528"/>
                    <a:pt x="1398" y="2528"/>
                  </a:cubicBezTo>
                  <a:cubicBezTo>
                    <a:pt x="2006" y="2376"/>
                    <a:pt x="2554" y="2072"/>
                    <a:pt x="2979" y="1616"/>
                  </a:cubicBezTo>
                  <a:cubicBezTo>
                    <a:pt x="3192" y="1404"/>
                    <a:pt x="3283" y="1069"/>
                    <a:pt x="3222" y="765"/>
                  </a:cubicBezTo>
                  <a:cubicBezTo>
                    <a:pt x="3222" y="644"/>
                    <a:pt x="3161" y="522"/>
                    <a:pt x="3101" y="431"/>
                  </a:cubicBezTo>
                  <a:cubicBezTo>
                    <a:pt x="3070" y="370"/>
                    <a:pt x="3009" y="309"/>
                    <a:pt x="2979" y="279"/>
                  </a:cubicBezTo>
                  <a:cubicBezTo>
                    <a:pt x="2816" y="115"/>
                    <a:pt x="2603" y="1"/>
                    <a:pt x="2386"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33"/>
            <p:cNvSpPr/>
            <p:nvPr/>
          </p:nvSpPr>
          <p:spPr>
            <a:xfrm>
              <a:off x="2178125" y="482825"/>
              <a:ext cx="47125" cy="37825"/>
            </a:xfrm>
            <a:custGeom>
              <a:avLst/>
              <a:gdLst/>
              <a:ahLst/>
              <a:cxnLst/>
              <a:rect l="l" t="t" r="r" b="b"/>
              <a:pathLst>
                <a:path w="1885" h="1513" extrusionOk="0">
                  <a:moveTo>
                    <a:pt x="0" y="0"/>
                  </a:moveTo>
                  <a:lnTo>
                    <a:pt x="0" y="578"/>
                  </a:lnTo>
                  <a:cubicBezTo>
                    <a:pt x="0" y="1201"/>
                    <a:pt x="471" y="1513"/>
                    <a:pt x="942" y="1513"/>
                  </a:cubicBezTo>
                  <a:cubicBezTo>
                    <a:pt x="1414" y="1513"/>
                    <a:pt x="1885" y="1201"/>
                    <a:pt x="1885" y="578"/>
                  </a:cubicBezTo>
                  <a:lnTo>
                    <a:pt x="1885" y="0"/>
                  </a:ln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33"/>
            <p:cNvSpPr/>
            <p:nvPr/>
          </p:nvSpPr>
          <p:spPr>
            <a:xfrm>
              <a:off x="2295150" y="482825"/>
              <a:ext cx="65375" cy="15950"/>
            </a:xfrm>
            <a:custGeom>
              <a:avLst/>
              <a:gdLst/>
              <a:ahLst/>
              <a:cxnLst/>
              <a:rect l="l" t="t" r="r" b="b"/>
              <a:pathLst>
                <a:path w="2615" h="638" extrusionOk="0">
                  <a:moveTo>
                    <a:pt x="0" y="0"/>
                  </a:moveTo>
                  <a:cubicBezTo>
                    <a:pt x="456" y="304"/>
                    <a:pt x="942" y="517"/>
                    <a:pt x="1459" y="608"/>
                  </a:cubicBezTo>
                  <a:cubicBezTo>
                    <a:pt x="1537" y="628"/>
                    <a:pt x="1616" y="637"/>
                    <a:pt x="1694" y="637"/>
                  </a:cubicBezTo>
                  <a:cubicBezTo>
                    <a:pt x="2102" y="637"/>
                    <a:pt x="2487" y="383"/>
                    <a:pt x="2614"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33"/>
            <p:cNvSpPr/>
            <p:nvPr/>
          </p:nvSpPr>
          <p:spPr>
            <a:xfrm>
              <a:off x="2350625" y="526175"/>
              <a:ext cx="99550" cy="54700"/>
            </a:xfrm>
            <a:custGeom>
              <a:avLst/>
              <a:gdLst/>
              <a:ahLst/>
              <a:cxnLst/>
              <a:rect l="l" t="t" r="r" b="b"/>
              <a:pathLst>
                <a:path w="3982" h="2188" extrusionOk="0">
                  <a:moveTo>
                    <a:pt x="1063" y="1"/>
                  </a:moveTo>
                  <a:cubicBezTo>
                    <a:pt x="636" y="1"/>
                    <a:pt x="250" y="263"/>
                    <a:pt x="122" y="698"/>
                  </a:cubicBezTo>
                  <a:cubicBezTo>
                    <a:pt x="0" y="1215"/>
                    <a:pt x="304" y="1731"/>
                    <a:pt x="790" y="1853"/>
                  </a:cubicBezTo>
                  <a:cubicBezTo>
                    <a:pt x="1398" y="2096"/>
                    <a:pt x="2067" y="2187"/>
                    <a:pt x="2705" y="2187"/>
                  </a:cubicBezTo>
                  <a:cubicBezTo>
                    <a:pt x="3982" y="2187"/>
                    <a:pt x="3982" y="303"/>
                    <a:pt x="2705" y="303"/>
                  </a:cubicBezTo>
                  <a:cubicBezTo>
                    <a:pt x="2219" y="303"/>
                    <a:pt x="1733" y="212"/>
                    <a:pt x="1307" y="29"/>
                  </a:cubicBezTo>
                  <a:cubicBezTo>
                    <a:pt x="1225" y="10"/>
                    <a:pt x="1143"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33"/>
            <p:cNvSpPr/>
            <p:nvPr/>
          </p:nvSpPr>
          <p:spPr>
            <a:xfrm>
              <a:off x="2102900" y="610475"/>
              <a:ext cx="72200" cy="105650"/>
            </a:xfrm>
            <a:custGeom>
              <a:avLst/>
              <a:gdLst/>
              <a:ahLst/>
              <a:cxnLst/>
              <a:rect l="l" t="t" r="r" b="b"/>
              <a:pathLst>
                <a:path w="2888" h="4226" extrusionOk="0">
                  <a:moveTo>
                    <a:pt x="1064" y="1"/>
                  </a:moveTo>
                  <a:cubicBezTo>
                    <a:pt x="547" y="1"/>
                    <a:pt x="122" y="426"/>
                    <a:pt x="122" y="943"/>
                  </a:cubicBezTo>
                  <a:cubicBezTo>
                    <a:pt x="0" y="2068"/>
                    <a:pt x="243" y="3223"/>
                    <a:pt x="1185" y="3952"/>
                  </a:cubicBezTo>
                  <a:cubicBezTo>
                    <a:pt x="1368" y="4135"/>
                    <a:pt x="1603" y="4226"/>
                    <a:pt x="1843" y="4226"/>
                  </a:cubicBezTo>
                  <a:cubicBezTo>
                    <a:pt x="2082" y="4226"/>
                    <a:pt x="2325" y="4135"/>
                    <a:pt x="2523" y="3952"/>
                  </a:cubicBezTo>
                  <a:cubicBezTo>
                    <a:pt x="2888" y="3587"/>
                    <a:pt x="2888" y="2980"/>
                    <a:pt x="2523" y="2615"/>
                  </a:cubicBezTo>
                  <a:cubicBezTo>
                    <a:pt x="1945" y="2159"/>
                    <a:pt x="1945" y="1612"/>
                    <a:pt x="2006" y="943"/>
                  </a:cubicBezTo>
                  <a:cubicBezTo>
                    <a:pt x="2006" y="426"/>
                    <a:pt x="1581" y="1"/>
                    <a:pt x="1064"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33"/>
            <p:cNvSpPr/>
            <p:nvPr/>
          </p:nvSpPr>
          <p:spPr>
            <a:xfrm>
              <a:off x="1277650" y="592025"/>
              <a:ext cx="115525" cy="61800"/>
            </a:xfrm>
            <a:custGeom>
              <a:avLst/>
              <a:gdLst/>
              <a:ahLst/>
              <a:cxnLst/>
              <a:rect l="l" t="t" r="r" b="b"/>
              <a:pathLst>
                <a:path w="4621" h="2472" extrusionOk="0">
                  <a:moveTo>
                    <a:pt x="1037" y="0"/>
                  </a:moveTo>
                  <a:cubicBezTo>
                    <a:pt x="620" y="0"/>
                    <a:pt x="247" y="277"/>
                    <a:pt x="122" y="678"/>
                  </a:cubicBezTo>
                  <a:cubicBezTo>
                    <a:pt x="0" y="1195"/>
                    <a:pt x="304" y="1711"/>
                    <a:pt x="791" y="1863"/>
                  </a:cubicBezTo>
                  <a:cubicBezTo>
                    <a:pt x="1611" y="2198"/>
                    <a:pt x="2493" y="2411"/>
                    <a:pt x="3405" y="2471"/>
                  </a:cubicBezTo>
                  <a:cubicBezTo>
                    <a:pt x="3414" y="2472"/>
                    <a:pt x="3424" y="2472"/>
                    <a:pt x="3434" y="2472"/>
                  </a:cubicBezTo>
                  <a:cubicBezTo>
                    <a:pt x="4620" y="2472"/>
                    <a:pt x="4611" y="617"/>
                    <a:pt x="3405" y="587"/>
                  </a:cubicBezTo>
                  <a:cubicBezTo>
                    <a:pt x="2675" y="526"/>
                    <a:pt x="1976" y="313"/>
                    <a:pt x="1307" y="40"/>
                  </a:cubicBezTo>
                  <a:cubicBezTo>
                    <a:pt x="1216" y="13"/>
                    <a:pt x="1125" y="0"/>
                    <a:pt x="1037"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33"/>
            <p:cNvSpPr/>
            <p:nvPr/>
          </p:nvSpPr>
          <p:spPr>
            <a:xfrm>
              <a:off x="1381275" y="693200"/>
              <a:ext cx="105375" cy="117675"/>
            </a:xfrm>
            <a:custGeom>
              <a:avLst/>
              <a:gdLst/>
              <a:ahLst/>
              <a:cxnLst/>
              <a:rect l="l" t="t" r="r" b="b"/>
              <a:pathLst>
                <a:path w="4215" h="4707" extrusionOk="0">
                  <a:moveTo>
                    <a:pt x="3218" y="1"/>
                  </a:moveTo>
                  <a:cubicBezTo>
                    <a:pt x="2987" y="1"/>
                    <a:pt x="2762" y="97"/>
                    <a:pt x="2603" y="278"/>
                  </a:cubicBezTo>
                  <a:cubicBezTo>
                    <a:pt x="1722" y="1342"/>
                    <a:pt x="597" y="2163"/>
                    <a:pt x="202" y="3531"/>
                  </a:cubicBezTo>
                  <a:cubicBezTo>
                    <a:pt x="0" y="4245"/>
                    <a:pt x="583" y="4706"/>
                    <a:pt x="1151" y="4706"/>
                  </a:cubicBezTo>
                  <a:cubicBezTo>
                    <a:pt x="1525" y="4706"/>
                    <a:pt x="1893" y="4506"/>
                    <a:pt x="2026" y="4048"/>
                  </a:cubicBezTo>
                  <a:cubicBezTo>
                    <a:pt x="2086" y="3804"/>
                    <a:pt x="2208" y="3561"/>
                    <a:pt x="2360" y="3348"/>
                  </a:cubicBezTo>
                  <a:cubicBezTo>
                    <a:pt x="2786" y="2710"/>
                    <a:pt x="3454" y="2224"/>
                    <a:pt x="3941" y="1646"/>
                  </a:cubicBezTo>
                  <a:cubicBezTo>
                    <a:pt x="4093" y="1433"/>
                    <a:pt x="4184" y="1190"/>
                    <a:pt x="4214" y="947"/>
                  </a:cubicBezTo>
                  <a:cubicBezTo>
                    <a:pt x="4214" y="765"/>
                    <a:pt x="4153" y="582"/>
                    <a:pt x="4062" y="430"/>
                  </a:cubicBezTo>
                  <a:cubicBezTo>
                    <a:pt x="4032" y="400"/>
                    <a:pt x="3971" y="339"/>
                    <a:pt x="3941" y="278"/>
                  </a:cubicBezTo>
                  <a:cubicBezTo>
                    <a:pt x="3880" y="248"/>
                    <a:pt x="3849" y="218"/>
                    <a:pt x="3789" y="157"/>
                  </a:cubicBezTo>
                  <a:cubicBezTo>
                    <a:pt x="3697" y="96"/>
                    <a:pt x="3576" y="66"/>
                    <a:pt x="3454" y="35"/>
                  </a:cubicBezTo>
                  <a:cubicBezTo>
                    <a:pt x="3377" y="12"/>
                    <a:pt x="3297" y="1"/>
                    <a:pt x="3218"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33"/>
            <p:cNvSpPr/>
            <p:nvPr/>
          </p:nvSpPr>
          <p:spPr>
            <a:xfrm>
              <a:off x="1400750" y="526175"/>
              <a:ext cx="99575" cy="54700"/>
            </a:xfrm>
            <a:custGeom>
              <a:avLst/>
              <a:gdLst/>
              <a:ahLst/>
              <a:cxnLst/>
              <a:rect l="l" t="t" r="r" b="b"/>
              <a:pathLst>
                <a:path w="3983" h="2188" extrusionOk="0">
                  <a:moveTo>
                    <a:pt x="1063" y="1"/>
                  </a:moveTo>
                  <a:cubicBezTo>
                    <a:pt x="637" y="1"/>
                    <a:pt x="255" y="263"/>
                    <a:pt x="152" y="698"/>
                  </a:cubicBezTo>
                  <a:cubicBezTo>
                    <a:pt x="0" y="1215"/>
                    <a:pt x="304" y="1731"/>
                    <a:pt x="791" y="1853"/>
                  </a:cubicBezTo>
                  <a:cubicBezTo>
                    <a:pt x="1399" y="2096"/>
                    <a:pt x="2067" y="2187"/>
                    <a:pt x="2706" y="2187"/>
                  </a:cubicBezTo>
                  <a:cubicBezTo>
                    <a:pt x="3982" y="2187"/>
                    <a:pt x="3982" y="303"/>
                    <a:pt x="2706" y="303"/>
                  </a:cubicBezTo>
                  <a:cubicBezTo>
                    <a:pt x="2219" y="303"/>
                    <a:pt x="1763" y="212"/>
                    <a:pt x="1307" y="29"/>
                  </a:cubicBezTo>
                  <a:cubicBezTo>
                    <a:pt x="1225" y="10"/>
                    <a:pt x="1143"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2" name="Google Shape;5632;p33"/>
            <p:cNvSpPr/>
            <p:nvPr/>
          </p:nvSpPr>
          <p:spPr>
            <a:xfrm>
              <a:off x="1232800" y="715350"/>
              <a:ext cx="82100" cy="63850"/>
            </a:xfrm>
            <a:custGeom>
              <a:avLst/>
              <a:gdLst/>
              <a:ahLst/>
              <a:cxnLst/>
              <a:rect l="l" t="t" r="r" b="b"/>
              <a:pathLst>
                <a:path w="3284" h="2554" extrusionOk="0">
                  <a:moveTo>
                    <a:pt x="2311" y="0"/>
                  </a:moveTo>
                  <a:cubicBezTo>
                    <a:pt x="2129" y="0"/>
                    <a:pt x="1946" y="61"/>
                    <a:pt x="1794" y="152"/>
                  </a:cubicBezTo>
                  <a:cubicBezTo>
                    <a:pt x="1734" y="183"/>
                    <a:pt x="1673" y="213"/>
                    <a:pt x="1642" y="274"/>
                  </a:cubicBezTo>
                  <a:cubicBezTo>
                    <a:pt x="1582" y="335"/>
                    <a:pt x="1490" y="396"/>
                    <a:pt x="1430" y="456"/>
                  </a:cubicBezTo>
                  <a:cubicBezTo>
                    <a:pt x="1399" y="456"/>
                    <a:pt x="1369" y="487"/>
                    <a:pt x="1338" y="517"/>
                  </a:cubicBezTo>
                  <a:cubicBezTo>
                    <a:pt x="1278" y="547"/>
                    <a:pt x="1186" y="608"/>
                    <a:pt x="1126" y="639"/>
                  </a:cubicBezTo>
                  <a:cubicBezTo>
                    <a:pt x="1034" y="669"/>
                    <a:pt x="974" y="669"/>
                    <a:pt x="882" y="699"/>
                  </a:cubicBezTo>
                  <a:cubicBezTo>
                    <a:pt x="305" y="851"/>
                    <a:pt x="1" y="1520"/>
                    <a:pt x="305" y="2037"/>
                  </a:cubicBezTo>
                  <a:cubicBezTo>
                    <a:pt x="335" y="2158"/>
                    <a:pt x="427" y="2250"/>
                    <a:pt x="518" y="2341"/>
                  </a:cubicBezTo>
                  <a:cubicBezTo>
                    <a:pt x="578" y="2371"/>
                    <a:pt x="609" y="2402"/>
                    <a:pt x="670" y="2432"/>
                  </a:cubicBezTo>
                  <a:cubicBezTo>
                    <a:pt x="822" y="2523"/>
                    <a:pt x="1004" y="2554"/>
                    <a:pt x="1217" y="2554"/>
                  </a:cubicBezTo>
                  <a:cubicBezTo>
                    <a:pt x="1278" y="2554"/>
                    <a:pt x="1338" y="2523"/>
                    <a:pt x="1399" y="2523"/>
                  </a:cubicBezTo>
                  <a:cubicBezTo>
                    <a:pt x="2007" y="2371"/>
                    <a:pt x="2554" y="2067"/>
                    <a:pt x="2980" y="1611"/>
                  </a:cubicBezTo>
                  <a:cubicBezTo>
                    <a:pt x="3193" y="1399"/>
                    <a:pt x="3284" y="1064"/>
                    <a:pt x="3223" y="760"/>
                  </a:cubicBezTo>
                  <a:cubicBezTo>
                    <a:pt x="3223" y="639"/>
                    <a:pt x="3162" y="517"/>
                    <a:pt x="3101" y="426"/>
                  </a:cubicBezTo>
                  <a:cubicBezTo>
                    <a:pt x="3071" y="365"/>
                    <a:pt x="3010" y="304"/>
                    <a:pt x="2980" y="274"/>
                  </a:cubicBezTo>
                  <a:cubicBezTo>
                    <a:pt x="2797" y="92"/>
                    <a:pt x="2554" y="0"/>
                    <a:pt x="231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3" name="Google Shape;5633;p33"/>
            <p:cNvSpPr/>
            <p:nvPr/>
          </p:nvSpPr>
          <p:spPr>
            <a:xfrm>
              <a:off x="1515050" y="707425"/>
              <a:ext cx="95400" cy="50675"/>
            </a:xfrm>
            <a:custGeom>
              <a:avLst/>
              <a:gdLst/>
              <a:ahLst/>
              <a:cxnLst/>
              <a:rect l="l" t="t" r="r" b="b"/>
              <a:pathLst>
                <a:path w="3816" h="2027" extrusionOk="0">
                  <a:moveTo>
                    <a:pt x="2173" y="1"/>
                  </a:moveTo>
                  <a:cubicBezTo>
                    <a:pt x="1698" y="1"/>
                    <a:pt x="1223" y="62"/>
                    <a:pt x="748" y="165"/>
                  </a:cubicBezTo>
                  <a:cubicBezTo>
                    <a:pt x="353" y="257"/>
                    <a:pt x="109" y="591"/>
                    <a:pt x="79" y="986"/>
                  </a:cubicBezTo>
                  <a:cubicBezTo>
                    <a:pt x="0" y="1563"/>
                    <a:pt x="441" y="2026"/>
                    <a:pt x="973" y="2026"/>
                  </a:cubicBezTo>
                  <a:cubicBezTo>
                    <a:pt x="1059" y="2026"/>
                    <a:pt x="1146" y="2014"/>
                    <a:pt x="1234" y="1989"/>
                  </a:cubicBezTo>
                  <a:cubicBezTo>
                    <a:pt x="1587" y="1930"/>
                    <a:pt x="1941" y="1897"/>
                    <a:pt x="2286" y="1897"/>
                  </a:cubicBezTo>
                  <a:cubicBezTo>
                    <a:pt x="2475" y="1897"/>
                    <a:pt x="2662" y="1907"/>
                    <a:pt x="2845" y="1928"/>
                  </a:cubicBezTo>
                  <a:cubicBezTo>
                    <a:pt x="2862" y="1929"/>
                    <a:pt x="2879" y="1930"/>
                    <a:pt x="2897" y="1930"/>
                  </a:cubicBezTo>
                  <a:cubicBezTo>
                    <a:pt x="3419" y="1930"/>
                    <a:pt x="3816" y="1485"/>
                    <a:pt x="3757" y="956"/>
                  </a:cubicBezTo>
                  <a:cubicBezTo>
                    <a:pt x="3786" y="456"/>
                    <a:pt x="3390" y="42"/>
                    <a:pt x="2897" y="42"/>
                  </a:cubicBezTo>
                  <a:cubicBezTo>
                    <a:pt x="2880" y="42"/>
                    <a:pt x="2862" y="43"/>
                    <a:pt x="2845" y="44"/>
                  </a:cubicBezTo>
                  <a:cubicBezTo>
                    <a:pt x="2621" y="15"/>
                    <a:pt x="2397" y="1"/>
                    <a:pt x="217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4" name="Google Shape;5634;p33"/>
            <p:cNvSpPr/>
            <p:nvPr/>
          </p:nvSpPr>
          <p:spPr>
            <a:xfrm>
              <a:off x="1627950" y="610475"/>
              <a:ext cx="72225" cy="105650"/>
            </a:xfrm>
            <a:custGeom>
              <a:avLst/>
              <a:gdLst/>
              <a:ahLst/>
              <a:cxnLst/>
              <a:rect l="l" t="t" r="r" b="b"/>
              <a:pathLst>
                <a:path w="2889" h="4226" extrusionOk="0">
                  <a:moveTo>
                    <a:pt x="1065" y="1"/>
                  </a:moveTo>
                  <a:cubicBezTo>
                    <a:pt x="548" y="1"/>
                    <a:pt x="122" y="426"/>
                    <a:pt x="122" y="943"/>
                  </a:cubicBezTo>
                  <a:cubicBezTo>
                    <a:pt x="1" y="2068"/>
                    <a:pt x="244" y="3223"/>
                    <a:pt x="1186" y="3952"/>
                  </a:cubicBezTo>
                  <a:cubicBezTo>
                    <a:pt x="1369" y="4135"/>
                    <a:pt x="1604" y="4226"/>
                    <a:pt x="1843" y="4226"/>
                  </a:cubicBezTo>
                  <a:cubicBezTo>
                    <a:pt x="2083" y="4226"/>
                    <a:pt x="2326" y="4135"/>
                    <a:pt x="2524" y="3952"/>
                  </a:cubicBezTo>
                  <a:cubicBezTo>
                    <a:pt x="2888" y="3587"/>
                    <a:pt x="2888" y="2980"/>
                    <a:pt x="2524" y="2615"/>
                  </a:cubicBezTo>
                  <a:cubicBezTo>
                    <a:pt x="1946" y="2159"/>
                    <a:pt x="1946" y="1612"/>
                    <a:pt x="2007" y="943"/>
                  </a:cubicBezTo>
                  <a:cubicBezTo>
                    <a:pt x="2007" y="426"/>
                    <a:pt x="1581" y="1"/>
                    <a:pt x="1065"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33"/>
            <p:cNvSpPr/>
            <p:nvPr/>
          </p:nvSpPr>
          <p:spPr>
            <a:xfrm>
              <a:off x="2041350" y="482825"/>
              <a:ext cx="41050" cy="12000"/>
            </a:xfrm>
            <a:custGeom>
              <a:avLst/>
              <a:gdLst/>
              <a:ahLst/>
              <a:cxnLst/>
              <a:rect l="l" t="t" r="r" b="b"/>
              <a:pathLst>
                <a:path w="1642" h="480" extrusionOk="0">
                  <a:moveTo>
                    <a:pt x="0" y="0"/>
                  </a:moveTo>
                  <a:cubicBezTo>
                    <a:pt x="176" y="302"/>
                    <a:pt x="499" y="480"/>
                    <a:pt x="846" y="480"/>
                  </a:cubicBezTo>
                  <a:cubicBezTo>
                    <a:pt x="918" y="480"/>
                    <a:pt x="991" y="472"/>
                    <a:pt x="1064" y="456"/>
                  </a:cubicBezTo>
                  <a:cubicBezTo>
                    <a:pt x="1307" y="365"/>
                    <a:pt x="1520" y="213"/>
                    <a:pt x="164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33"/>
            <p:cNvSpPr/>
            <p:nvPr/>
          </p:nvSpPr>
          <p:spPr>
            <a:xfrm>
              <a:off x="1702425" y="482825"/>
              <a:ext cx="47900" cy="37825"/>
            </a:xfrm>
            <a:custGeom>
              <a:avLst/>
              <a:gdLst/>
              <a:ahLst/>
              <a:cxnLst/>
              <a:rect l="l" t="t" r="r" b="b"/>
              <a:pathLst>
                <a:path w="1916" h="1513" extrusionOk="0">
                  <a:moveTo>
                    <a:pt x="1" y="0"/>
                  </a:moveTo>
                  <a:lnTo>
                    <a:pt x="1" y="578"/>
                  </a:lnTo>
                  <a:cubicBezTo>
                    <a:pt x="1" y="1201"/>
                    <a:pt x="479" y="1513"/>
                    <a:pt x="958" y="1513"/>
                  </a:cubicBezTo>
                  <a:cubicBezTo>
                    <a:pt x="1437" y="1513"/>
                    <a:pt x="1915" y="1201"/>
                    <a:pt x="1915" y="578"/>
                  </a:cubicBezTo>
                  <a:lnTo>
                    <a:pt x="1915" y="0"/>
                  </a:ln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33"/>
            <p:cNvSpPr/>
            <p:nvPr/>
          </p:nvSpPr>
          <p:spPr>
            <a:xfrm>
              <a:off x="1989975" y="707425"/>
              <a:ext cx="94675" cy="50675"/>
            </a:xfrm>
            <a:custGeom>
              <a:avLst/>
              <a:gdLst/>
              <a:ahLst/>
              <a:cxnLst/>
              <a:rect l="l" t="t" r="r" b="b"/>
              <a:pathLst>
                <a:path w="3787" h="2027" extrusionOk="0">
                  <a:moveTo>
                    <a:pt x="2173" y="1"/>
                  </a:moveTo>
                  <a:cubicBezTo>
                    <a:pt x="1698" y="1"/>
                    <a:pt x="1223" y="62"/>
                    <a:pt x="748" y="165"/>
                  </a:cubicBezTo>
                  <a:cubicBezTo>
                    <a:pt x="353" y="257"/>
                    <a:pt x="110" y="591"/>
                    <a:pt x="79" y="986"/>
                  </a:cubicBezTo>
                  <a:cubicBezTo>
                    <a:pt x="1" y="1563"/>
                    <a:pt x="442" y="2026"/>
                    <a:pt x="974" y="2026"/>
                  </a:cubicBezTo>
                  <a:cubicBezTo>
                    <a:pt x="1059" y="2026"/>
                    <a:pt x="1146" y="2014"/>
                    <a:pt x="1234" y="1989"/>
                  </a:cubicBezTo>
                  <a:cubicBezTo>
                    <a:pt x="1588" y="1930"/>
                    <a:pt x="1941" y="1897"/>
                    <a:pt x="2286" y="1897"/>
                  </a:cubicBezTo>
                  <a:cubicBezTo>
                    <a:pt x="2475" y="1897"/>
                    <a:pt x="2662" y="1907"/>
                    <a:pt x="2845" y="1928"/>
                  </a:cubicBezTo>
                  <a:cubicBezTo>
                    <a:pt x="2862" y="1929"/>
                    <a:pt x="2878" y="1930"/>
                    <a:pt x="2894" y="1930"/>
                  </a:cubicBezTo>
                  <a:cubicBezTo>
                    <a:pt x="3389" y="1930"/>
                    <a:pt x="3787" y="1486"/>
                    <a:pt x="3757" y="986"/>
                  </a:cubicBezTo>
                  <a:cubicBezTo>
                    <a:pt x="3787" y="486"/>
                    <a:pt x="3389" y="42"/>
                    <a:pt x="2894" y="42"/>
                  </a:cubicBezTo>
                  <a:cubicBezTo>
                    <a:pt x="2878" y="42"/>
                    <a:pt x="2862" y="43"/>
                    <a:pt x="2845" y="44"/>
                  </a:cubicBezTo>
                  <a:cubicBezTo>
                    <a:pt x="2621" y="15"/>
                    <a:pt x="2397" y="1"/>
                    <a:pt x="217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33"/>
            <p:cNvSpPr/>
            <p:nvPr/>
          </p:nvSpPr>
          <p:spPr>
            <a:xfrm>
              <a:off x="1345275" y="482825"/>
              <a:ext cx="65375" cy="15950"/>
            </a:xfrm>
            <a:custGeom>
              <a:avLst/>
              <a:gdLst/>
              <a:ahLst/>
              <a:cxnLst/>
              <a:rect l="l" t="t" r="r" b="b"/>
              <a:pathLst>
                <a:path w="2615" h="638" extrusionOk="0">
                  <a:moveTo>
                    <a:pt x="1" y="0"/>
                  </a:moveTo>
                  <a:cubicBezTo>
                    <a:pt x="456" y="304"/>
                    <a:pt x="943" y="517"/>
                    <a:pt x="1460" y="608"/>
                  </a:cubicBezTo>
                  <a:cubicBezTo>
                    <a:pt x="1538" y="628"/>
                    <a:pt x="1617" y="637"/>
                    <a:pt x="1695" y="637"/>
                  </a:cubicBezTo>
                  <a:cubicBezTo>
                    <a:pt x="2103" y="637"/>
                    <a:pt x="2487" y="383"/>
                    <a:pt x="261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33"/>
            <p:cNvSpPr/>
            <p:nvPr/>
          </p:nvSpPr>
          <p:spPr>
            <a:xfrm>
              <a:off x="611975" y="1285050"/>
              <a:ext cx="80325" cy="55200"/>
            </a:xfrm>
            <a:custGeom>
              <a:avLst/>
              <a:gdLst/>
              <a:ahLst/>
              <a:cxnLst/>
              <a:rect l="l" t="t" r="r" b="b"/>
              <a:pathLst>
                <a:path w="3213" h="2208" extrusionOk="0">
                  <a:moveTo>
                    <a:pt x="1039" y="0"/>
                  </a:moveTo>
                  <a:cubicBezTo>
                    <a:pt x="622" y="0"/>
                    <a:pt x="253" y="282"/>
                    <a:pt x="153" y="708"/>
                  </a:cubicBezTo>
                  <a:cubicBezTo>
                    <a:pt x="1" y="1194"/>
                    <a:pt x="305" y="1711"/>
                    <a:pt x="791" y="1863"/>
                  </a:cubicBezTo>
                  <a:cubicBezTo>
                    <a:pt x="1065" y="1954"/>
                    <a:pt x="1308" y="2076"/>
                    <a:pt x="1581" y="2167"/>
                  </a:cubicBezTo>
                  <a:cubicBezTo>
                    <a:pt x="1683" y="2195"/>
                    <a:pt x="1779" y="2208"/>
                    <a:pt x="1870" y="2208"/>
                  </a:cubicBezTo>
                  <a:cubicBezTo>
                    <a:pt x="2871" y="2208"/>
                    <a:pt x="3212" y="650"/>
                    <a:pt x="2098" y="343"/>
                  </a:cubicBezTo>
                  <a:cubicBezTo>
                    <a:pt x="1824" y="252"/>
                    <a:pt x="1581" y="131"/>
                    <a:pt x="1308" y="39"/>
                  </a:cubicBezTo>
                  <a:cubicBezTo>
                    <a:pt x="1217" y="13"/>
                    <a:pt x="1127" y="0"/>
                    <a:pt x="103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33"/>
            <p:cNvSpPr/>
            <p:nvPr/>
          </p:nvSpPr>
          <p:spPr>
            <a:xfrm>
              <a:off x="518025" y="841425"/>
              <a:ext cx="70625" cy="97475"/>
            </a:xfrm>
            <a:custGeom>
              <a:avLst/>
              <a:gdLst/>
              <a:ahLst/>
              <a:cxnLst/>
              <a:rect l="l" t="t" r="r" b="b"/>
              <a:pathLst>
                <a:path w="2825" h="3899" extrusionOk="0">
                  <a:moveTo>
                    <a:pt x="1659" y="0"/>
                  </a:moveTo>
                  <a:cubicBezTo>
                    <a:pt x="1283" y="0"/>
                    <a:pt x="912" y="203"/>
                    <a:pt x="780" y="672"/>
                  </a:cubicBezTo>
                  <a:cubicBezTo>
                    <a:pt x="598" y="1371"/>
                    <a:pt x="415" y="2040"/>
                    <a:pt x="202" y="2739"/>
                  </a:cubicBezTo>
                  <a:cubicBezTo>
                    <a:pt x="1" y="3434"/>
                    <a:pt x="583" y="3899"/>
                    <a:pt x="1150" y="3899"/>
                  </a:cubicBezTo>
                  <a:cubicBezTo>
                    <a:pt x="1525" y="3899"/>
                    <a:pt x="1893" y="3696"/>
                    <a:pt x="2026" y="3225"/>
                  </a:cubicBezTo>
                  <a:cubicBezTo>
                    <a:pt x="2239" y="2556"/>
                    <a:pt x="2421" y="1857"/>
                    <a:pt x="2604" y="1188"/>
                  </a:cubicBezTo>
                  <a:cubicBezTo>
                    <a:pt x="2824" y="472"/>
                    <a:pt x="2234" y="0"/>
                    <a:pt x="165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33"/>
            <p:cNvSpPr/>
            <p:nvPr/>
          </p:nvSpPr>
          <p:spPr>
            <a:xfrm>
              <a:off x="678100" y="1085425"/>
              <a:ext cx="72200" cy="105650"/>
            </a:xfrm>
            <a:custGeom>
              <a:avLst/>
              <a:gdLst/>
              <a:ahLst/>
              <a:cxnLst/>
              <a:rect l="l" t="t" r="r" b="b"/>
              <a:pathLst>
                <a:path w="2888" h="4226" extrusionOk="0">
                  <a:moveTo>
                    <a:pt x="1064" y="0"/>
                  </a:moveTo>
                  <a:cubicBezTo>
                    <a:pt x="547" y="0"/>
                    <a:pt x="122" y="426"/>
                    <a:pt x="122" y="942"/>
                  </a:cubicBezTo>
                  <a:cubicBezTo>
                    <a:pt x="0" y="2067"/>
                    <a:pt x="274" y="3222"/>
                    <a:pt x="1186" y="3951"/>
                  </a:cubicBezTo>
                  <a:cubicBezTo>
                    <a:pt x="1368" y="4134"/>
                    <a:pt x="1603" y="4225"/>
                    <a:pt x="1843" y="4225"/>
                  </a:cubicBezTo>
                  <a:cubicBezTo>
                    <a:pt x="2082" y="4225"/>
                    <a:pt x="2325" y="4134"/>
                    <a:pt x="2523" y="3951"/>
                  </a:cubicBezTo>
                  <a:cubicBezTo>
                    <a:pt x="2888" y="3587"/>
                    <a:pt x="2888" y="2979"/>
                    <a:pt x="2523" y="2614"/>
                  </a:cubicBezTo>
                  <a:cubicBezTo>
                    <a:pt x="1945" y="2158"/>
                    <a:pt x="1945" y="1611"/>
                    <a:pt x="2006" y="942"/>
                  </a:cubicBezTo>
                  <a:cubicBezTo>
                    <a:pt x="2006" y="426"/>
                    <a:pt x="1581" y="0"/>
                    <a:pt x="1064"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33"/>
            <p:cNvSpPr/>
            <p:nvPr/>
          </p:nvSpPr>
          <p:spPr>
            <a:xfrm>
              <a:off x="678100" y="610475"/>
              <a:ext cx="72200" cy="105650"/>
            </a:xfrm>
            <a:custGeom>
              <a:avLst/>
              <a:gdLst/>
              <a:ahLst/>
              <a:cxnLst/>
              <a:rect l="l" t="t" r="r" b="b"/>
              <a:pathLst>
                <a:path w="2888" h="4226" extrusionOk="0">
                  <a:moveTo>
                    <a:pt x="1064" y="1"/>
                  </a:moveTo>
                  <a:cubicBezTo>
                    <a:pt x="547" y="1"/>
                    <a:pt x="122" y="426"/>
                    <a:pt x="122" y="943"/>
                  </a:cubicBezTo>
                  <a:cubicBezTo>
                    <a:pt x="0" y="2068"/>
                    <a:pt x="243" y="3223"/>
                    <a:pt x="1186" y="3952"/>
                  </a:cubicBezTo>
                  <a:cubicBezTo>
                    <a:pt x="1368" y="4135"/>
                    <a:pt x="1603" y="4226"/>
                    <a:pt x="1843" y="4226"/>
                  </a:cubicBezTo>
                  <a:cubicBezTo>
                    <a:pt x="2082" y="4226"/>
                    <a:pt x="2325" y="4135"/>
                    <a:pt x="2523" y="3952"/>
                  </a:cubicBezTo>
                  <a:cubicBezTo>
                    <a:pt x="2888" y="3587"/>
                    <a:pt x="2888" y="2980"/>
                    <a:pt x="2523" y="2615"/>
                  </a:cubicBezTo>
                  <a:cubicBezTo>
                    <a:pt x="1945" y="2159"/>
                    <a:pt x="1945" y="1612"/>
                    <a:pt x="2006" y="943"/>
                  </a:cubicBezTo>
                  <a:cubicBezTo>
                    <a:pt x="2006" y="426"/>
                    <a:pt x="1581" y="1"/>
                    <a:pt x="1064"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33"/>
            <p:cNvSpPr/>
            <p:nvPr/>
          </p:nvSpPr>
          <p:spPr>
            <a:xfrm>
              <a:off x="450875" y="1001100"/>
              <a:ext cx="99575" cy="54700"/>
            </a:xfrm>
            <a:custGeom>
              <a:avLst/>
              <a:gdLst/>
              <a:ahLst/>
              <a:cxnLst/>
              <a:rect l="l" t="t" r="r" b="b"/>
              <a:pathLst>
                <a:path w="3983" h="2188" extrusionOk="0">
                  <a:moveTo>
                    <a:pt x="1063" y="1"/>
                  </a:moveTo>
                  <a:cubicBezTo>
                    <a:pt x="637" y="1"/>
                    <a:pt x="255" y="263"/>
                    <a:pt x="153" y="698"/>
                  </a:cubicBezTo>
                  <a:cubicBezTo>
                    <a:pt x="1" y="1215"/>
                    <a:pt x="305" y="1732"/>
                    <a:pt x="791" y="1853"/>
                  </a:cubicBezTo>
                  <a:cubicBezTo>
                    <a:pt x="1399" y="2096"/>
                    <a:pt x="2068" y="2188"/>
                    <a:pt x="2706" y="2188"/>
                  </a:cubicBezTo>
                  <a:cubicBezTo>
                    <a:pt x="3983" y="2188"/>
                    <a:pt x="3983" y="303"/>
                    <a:pt x="2706" y="303"/>
                  </a:cubicBezTo>
                  <a:cubicBezTo>
                    <a:pt x="2220" y="303"/>
                    <a:pt x="1764" y="212"/>
                    <a:pt x="1308" y="30"/>
                  </a:cubicBezTo>
                  <a:cubicBezTo>
                    <a:pt x="1226" y="10"/>
                    <a:pt x="1144"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33"/>
            <p:cNvSpPr/>
            <p:nvPr/>
          </p:nvSpPr>
          <p:spPr>
            <a:xfrm>
              <a:off x="616550" y="482825"/>
              <a:ext cx="41050" cy="12000"/>
            </a:xfrm>
            <a:custGeom>
              <a:avLst/>
              <a:gdLst/>
              <a:ahLst/>
              <a:cxnLst/>
              <a:rect l="l" t="t" r="r" b="b"/>
              <a:pathLst>
                <a:path w="1642" h="480" extrusionOk="0">
                  <a:moveTo>
                    <a:pt x="0" y="0"/>
                  </a:moveTo>
                  <a:cubicBezTo>
                    <a:pt x="176" y="302"/>
                    <a:pt x="499" y="480"/>
                    <a:pt x="846" y="480"/>
                  </a:cubicBezTo>
                  <a:cubicBezTo>
                    <a:pt x="918" y="480"/>
                    <a:pt x="991" y="472"/>
                    <a:pt x="1064" y="456"/>
                  </a:cubicBezTo>
                  <a:cubicBezTo>
                    <a:pt x="1307" y="365"/>
                    <a:pt x="1520" y="213"/>
                    <a:pt x="164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33"/>
            <p:cNvSpPr/>
            <p:nvPr/>
          </p:nvSpPr>
          <p:spPr>
            <a:xfrm>
              <a:off x="282950" y="1190275"/>
              <a:ext cx="82100" cy="63850"/>
            </a:xfrm>
            <a:custGeom>
              <a:avLst/>
              <a:gdLst/>
              <a:ahLst/>
              <a:cxnLst/>
              <a:rect l="l" t="t" r="r" b="b"/>
              <a:pathLst>
                <a:path w="3284" h="2554" extrusionOk="0">
                  <a:moveTo>
                    <a:pt x="2310" y="1"/>
                  </a:moveTo>
                  <a:cubicBezTo>
                    <a:pt x="2128" y="1"/>
                    <a:pt x="1946" y="61"/>
                    <a:pt x="1763" y="153"/>
                  </a:cubicBezTo>
                  <a:cubicBezTo>
                    <a:pt x="1733" y="183"/>
                    <a:pt x="1672" y="213"/>
                    <a:pt x="1642" y="274"/>
                  </a:cubicBezTo>
                  <a:cubicBezTo>
                    <a:pt x="1551" y="335"/>
                    <a:pt x="1490" y="396"/>
                    <a:pt x="1429" y="457"/>
                  </a:cubicBezTo>
                  <a:cubicBezTo>
                    <a:pt x="1399" y="487"/>
                    <a:pt x="1368" y="487"/>
                    <a:pt x="1338" y="517"/>
                  </a:cubicBezTo>
                  <a:cubicBezTo>
                    <a:pt x="1277" y="548"/>
                    <a:pt x="1186" y="609"/>
                    <a:pt x="1095" y="639"/>
                  </a:cubicBezTo>
                  <a:cubicBezTo>
                    <a:pt x="1034" y="669"/>
                    <a:pt x="973" y="700"/>
                    <a:pt x="882" y="700"/>
                  </a:cubicBezTo>
                  <a:cubicBezTo>
                    <a:pt x="304" y="852"/>
                    <a:pt x="0" y="1520"/>
                    <a:pt x="304" y="2068"/>
                  </a:cubicBezTo>
                  <a:lnTo>
                    <a:pt x="274" y="2037"/>
                  </a:lnTo>
                  <a:lnTo>
                    <a:pt x="274" y="2037"/>
                  </a:lnTo>
                  <a:cubicBezTo>
                    <a:pt x="335" y="2159"/>
                    <a:pt x="426" y="2250"/>
                    <a:pt x="517" y="2341"/>
                  </a:cubicBezTo>
                  <a:cubicBezTo>
                    <a:pt x="547" y="2371"/>
                    <a:pt x="608" y="2402"/>
                    <a:pt x="669" y="2432"/>
                  </a:cubicBezTo>
                  <a:cubicBezTo>
                    <a:pt x="821" y="2523"/>
                    <a:pt x="1003" y="2554"/>
                    <a:pt x="1186" y="2554"/>
                  </a:cubicBezTo>
                  <a:cubicBezTo>
                    <a:pt x="1247" y="2554"/>
                    <a:pt x="1307" y="2554"/>
                    <a:pt x="1399" y="2523"/>
                  </a:cubicBezTo>
                  <a:cubicBezTo>
                    <a:pt x="1976" y="2371"/>
                    <a:pt x="2554" y="2068"/>
                    <a:pt x="2979" y="1612"/>
                  </a:cubicBezTo>
                  <a:cubicBezTo>
                    <a:pt x="3192" y="1399"/>
                    <a:pt x="3283" y="1064"/>
                    <a:pt x="3222" y="761"/>
                  </a:cubicBezTo>
                  <a:cubicBezTo>
                    <a:pt x="3222" y="639"/>
                    <a:pt x="3162" y="517"/>
                    <a:pt x="3101" y="426"/>
                  </a:cubicBezTo>
                  <a:cubicBezTo>
                    <a:pt x="3070" y="365"/>
                    <a:pt x="3010" y="305"/>
                    <a:pt x="2979" y="274"/>
                  </a:cubicBezTo>
                  <a:cubicBezTo>
                    <a:pt x="2797" y="92"/>
                    <a:pt x="2554" y="1"/>
                    <a:pt x="2310"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33"/>
            <p:cNvSpPr/>
            <p:nvPr/>
          </p:nvSpPr>
          <p:spPr>
            <a:xfrm>
              <a:off x="278375" y="911775"/>
              <a:ext cx="47150" cy="83800"/>
            </a:xfrm>
            <a:custGeom>
              <a:avLst/>
              <a:gdLst/>
              <a:ahLst/>
              <a:cxnLst/>
              <a:rect l="l" t="t" r="r" b="b"/>
              <a:pathLst>
                <a:path w="1886" h="3352" extrusionOk="0">
                  <a:moveTo>
                    <a:pt x="943" y="1"/>
                  </a:moveTo>
                  <a:cubicBezTo>
                    <a:pt x="472" y="1"/>
                    <a:pt x="1" y="320"/>
                    <a:pt x="1" y="958"/>
                  </a:cubicBezTo>
                  <a:lnTo>
                    <a:pt x="1" y="2417"/>
                  </a:lnTo>
                  <a:cubicBezTo>
                    <a:pt x="1" y="3040"/>
                    <a:pt x="472" y="3352"/>
                    <a:pt x="943" y="3352"/>
                  </a:cubicBezTo>
                  <a:cubicBezTo>
                    <a:pt x="1414" y="3352"/>
                    <a:pt x="1886" y="3040"/>
                    <a:pt x="1886" y="2417"/>
                  </a:cubicBezTo>
                  <a:lnTo>
                    <a:pt x="1886" y="958"/>
                  </a:lnTo>
                  <a:cubicBezTo>
                    <a:pt x="1886" y="320"/>
                    <a:pt x="1414" y="1"/>
                    <a:pt x="94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33"/>
            <p:cNvSpPr/>
            <p:nvPr/>
          </p:nvSpPr>
          <p:spPr>
            <a:xfrm>
              <a:off x="431100" y="1168125"/>
              <a:ext cx="105675" cy="118000"/>
            </a:xfrm>
            <a:custGeom>
              <a:avLst/>
              <a:gdLst/>
              <a:ahLst/>
              <a:cxnLst/>
              <a:rect l="l" t="t" r="r" b="b"/>
              <a:pathLst>
                <a:path w="4227" h="4720" extrusionOk="0">
                  <a:moveTo>
                    <a:pt x="3200" y="1"/>
                  </a:moveTo>
                  <a:cubicBezTo>
                    <a:pt x="2969" y="1"/>
                    <a:pt x="2744" y="98"/>
                    <a:pt x="2585" y="279"/>
                  </a:cubicBezTo>
                  <a:cubicBezTo>
                    <a:pt x="1734" y="1373"/>
                    <a:pt x="579" y="2163"/>
                    <a:pt x="184" y="3531"/>
                  </a:cubicBezTo>
                  <a:cubicBezTo>
                    <a:pt x="0" y="4247"/>
                    <a:pt x="593" y="4719"/>
                    <a:pt x="1165" y="4719"/>
                  </a:cubicBezTo>
                  <a:cubicBezTo>
                    <a:pt x="1540" y="4719"/>
                    <a:pt x="1906" y="4517"/>
                    <a:pt x="2038" y="4048"/>
                  </a:cubicBezTo>
                  <a:cubicBezTo>
                    <a:pt x="2099" y="3805"/>
                    <a:pt x="2220" y="3561"/>
                    <a:pt x="2372" y="3349"/>
                  </a:cubicBezTo>
                  <a:cubicBezTo>
                    <a:pt x="2798" y="2710"/>
                    <a:pt x="3467" y="2224"/>
                    <a:pt x="3953" y="1616"/>
                  </a:cubicBezTo>
                  <a:cubicBezTo>
                    <a:pt x="4105" y="1434"/>
                    <a:pt x="4196" y="1191"/>
                    <a:pt x="4227" y="947"/>
                  </a:cubicBezTo>
                  <a:cubicBezTo>
                    <a:pt x="4227" y="765"/>
                    <a:pt x="4166" y="583"/>
                    <a:pt x="4075" y="431"/>
                  </a:cubicBezTo>
                  <a:cubicBezTo>
                    <a:pt x="4014" y="400"/>
                    <a:pt x="3983" y="339"/>
                    <a:pt x="3923" y="279"/>
                  </a:cubicBezTo>
                  <a:cubicBezTo>
                    <a:pt x="3892" y="248"/>
                    <a:pt x="3831" y="218"/>
                    <a:pt x="3801" y="188"/>
                  </a:cubicBezTo>
                  <a:cubicBezTo>
                    <a:pt x="3679" y="96"/>
                    <a:pt x="3558" y="66"/>
                    <a:pt x="3436" y="36"/>
                  </a:cubicBezTo>
                  <a:cubicBezTo>
                    <a:pt x="3359" y="12"/>
                    <a:pt x="3279" y="1"/>
                    <a:pt x="3200"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33"/>
            <p:cNvSpPr/>
            <p:nvPr/>
          </p:nvSpPr>
          <p:spPr>
            <a:xfrm>
              <a:off x="277625" y="482825"/>
              <a:ext cx="47900" cy="37825"/>
            </a:xfrm>
            <a:custGeom>
              <a:avLst/>
              <a:gdLst/>
              <a:ahLst/>
              <a:cxnLst/>
              <a:rect l="l" t="t" r="r" b="b"/>
              <a:pathLst>
                <a:path w="1916" h="1513" extrusionOk="0">
                  <a:moveTo>
                    <a:pt x="1" y="0"/>
                  </a:moveTo>
                  <a:lnTo>
                    <a:pt x="31" y="578"/>
                  </a:lnTo>
                  <a:cubicBezTo>
                    <a:pt x="16" y="1201"/>
                    <a:pt x="487" y="1513"/>
                    <a:pt x="962" y="1513"/>
                  </a:cubicBezTo>
                  <a:cubicBezTo>
                    <a:pt x="1437" y="1513"/>
                    <a:pt x="1916" y="1201"/>
                    <a:pt x="1916" y="578"/>
                  </a:cubicBezTo>
                  <a:lnTo>
                    <a:pt x="1916" y="0"/>
                  </a:ln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33"/>
            <p:cNvSpPr/>
            <p:nvPr/>
          </p:nvSpPr>
          <p:spPr>
            <a:xfrm>
              <a:off x="326275" y="1273375"/>
              <a:ext cx="116275" cy="58275"/>
            </a:xfrm>
            <a:custGeom>
              <a:avLst/>
              <a:gdLst/>
              <a:ahLst/>
              <a:cxnLst/>
              <a:rect l="l" t="t" r="r" b="b"/>
              <a:pathLst>
                <a:path w="4651" h="2331" extrusionOk="0">
                  <a:moveTo>
                    <a:pt x="1229" y="0"/>
                  </a:moveTo>
                  <a:cubicBezTo>
                    <a:pt x="447" y="0"/>
                    <a:pt x="1" y="563"/>
                    <a:pt x="456" y="1266"/>
                  </a:cubicBezTo>
                  <a:cubicBezTo>
                    <a:pt x="1125" y="2300"/>
                    <a:pt x="2280" y="2330"/>
                    <a:pt x="3404" y="2330"/>
                  </a:cubicBezTo>
                  <a:cubicBezTo>
                    <a:pt x="4650" y="2330"/>
                    <a:pt x="4650" y="415"/>
                    <a:pt x="3404" y="415"/>
                  </a:cubicBezTo>
                  <a:cubicBezTo>
                    <a:pt x="3202" y="415"/>
                    <a:pt x="2972" y="496"/>
                    <a:pt x="2769" y="496"/>
                  </a:cubicBezTo>
                  <a:cubicBezTo>
                    <a:pt x="2668" y="496"/>
                    <a:pt x="2573" y="476"/>
                    <a:pt x="2492" y="415"/>
                  </a:cubicBezTo>
                  <a:cubicBezTo>
                    <a:pt x="2036" y="124"/>
                    <a:pt x="1595" y="0"/>
                    <a:pt x="122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33"/>
            <p:cNvSpPr/>
            <p:nvPr/>
          </p:nvSpPr>
          <p:spPr>
            <a:xfrm>
              <a:off x="282950" y="715350"/>
              <a:ext cx="82100" cy="63850"/>
            </a:xfrm>
            <a:custGeom>
              <a:avLst/>
              <a:gdLst/>
              <a:ahLst/>
              <a:cxnLst/>
              <a:rect l="l" t="t" r="r" b="b"/>
              <a:pathLst>
                <a:path w="3284" h="2554" extrusionOk="0">
                  <a:moveTo>
                    <a:pt x="2310" y="0"/>
                  </a:moveTo>
                  <a:cubicBezTo>
                    <a:pt x="2128" y="0"/>
                    <a:pt x="1946" y="61"/>
                    <a:pt x="1763" y="152"/>
                  </a:cubicBezTo>
                  <a:cubicBezTo>
                    <a:pt x="1733" y="183"/>
                    <a:pt x="1672" y="213"/>
                    <a:pt x="1642" y="274"/>
                  </a:cubicBezTo>
                  <a:cubicBezTo>
                    <a:pt x="1581" y="335"/>
                    <a:pt x="1490" y="396"/>
                    <a:pt x="1429" y="456"/>
                  </a:cubicBezTo>
                  <a:cubicBezTo>
                    <a:pt x="1399" y="456"/>
                    <a:pt x="1368" y="487"/>
                    <a:pt x="1338" y="517"/>
                  </a:cubicBezTo>
                  <a:cubicBezTo>
                    <a:pt x="1277" y="547"/>
                    <a:pt x="1186" y="608"/>
                    <a:pt x="1125" y="639"/>
                  </a:cubicBezTo>
                  <a:cubicBezTo>
                    <a:pt x="1034" y="669"/>
                    <a:pt x="973" y="669"/>
                    <a:pt x="882" y="699"/>
                  </a:cubicBezTo>
                  <a:cubicBezTo>
                    <a:pt x="304" y="851"/>
                    <a:pt x="0" y="1520"/>
                    <a:pt x="304" y="2037"/>
                  </a:cubicBezTo>
                  <a:cubicBezTo>
                    <a:pt x="335" y="2158"/>
                    <a:pt x="426" y="2250"/>
                    <a:pt x="517" y="2341"/>
                  </a:cubicBezTo>
                  <a:cubicBezTo>
                    <a:pt x="578" y="2371"/>
                    <a:pt x="608" y="2402"/>
                    <a:pt x="669" y="2432"/>
                  </a:cubicBezTo>
                  <a:cubicBezTo>
                    <a:pt x="821" y="2523"/>
                    <a:pt x="1003" y="2554"/>
                    <a:pt x="1186" y="2554"/>
                  </a:cubicBezTo>
                  <a:cubicBezTo>
                    <a:pt x="1277" y="2554"/>
                    <a:pt x="1338" y="2523"/>
                    <a:pt x="1399" y="2523"/>
                  </a:cubicBezTo>
                  <a:cubicBezTo>
                    <a:pt x="2006" y="2371"/>
                    <a:pt x="2554" y="2067"/>
                    <a:pt x="2979" y="1611"/>
                  </a:cubicBezTo>
                  <a:cubicBezTo>
                    <a:pt x="3192" y="1399"/>
                    <a:pt x="3283" y="1064"/>
                    <a:pt x="3222" y="760"/>
                  </a:cubicBezTo>
                  <a:cubicBezTo>
                    <a:pt x="3222" y="639"/>
                    <a:pt x="3162" y="517"/>
                    <a:pt x="3101" y="426"/>
                  </a:cubicBezTo>
                  <a:cubicBezTo>
                    <a:pt x="3070" y="365"/>
                    <a:pt x="3010" y="304"/>
                    <a:pt x="2979" y="274"/>
                  </a:cubicBezTo>
                  <a:cubicBezTo>
                    <a:pt x="2797" y="92"/>
                    <a:pt x="2554" y="0"/>
                    <a:pt x="2310"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33"/>
            <p:cNvSpPr/>
            <p:nvPr/>
          </p:nvSpPr>
          <p:spPr>
            <a:xfrm>
              <a:off x="327775" y="1066950"/>
              <a:ext cx="115525" cy="61800"/>
            </a:xfrm>
            <a:custGeom>
              <a:avLst/>
              <a:gdLst/>
              <a:ahLst/>
              <a:cxnLst/>
              <a:rect l="l" t="t" r="r" b="b"/>
              <a:pathLst>
                <a:path w="4621" h="2472" extrusionOk="0">
                  <a:moveTo>
                    <a:pt x="1037" y="1"/>
                  </a:moveTo>
                  <a:cubicBezTo>
                    <a:pt x="620" y="1"/>
                    <a:pt x="248" y="277"/>
                    <a:pt x="122" y="678"/>
                  </a:cubicBezTo>
                  <a:cubicBezTo>
                    <a:pt x="1" y="1195"/>
                    <a:pt x="305" y="1712"/>
                    <a:pt x="791" y="1864"/>
                  </a:cubicBezTo>
                  <a:cubicBezTo>
                    <a:pt x="1612" y="2198"/>
                    <a:pt x="2493" y="2411"/>
                    <a:pt x="3405" y="2472"/>
                  </a:cubicBezTo>
                  <a:cubicBezTo>
                    <a:pt x="3415" y="2472"/>
                    <a:pt x="3424" y="2472"/>
                    <a:pt x="3434" y="2472"/>
                  </a:cubicBezTo>
                  <a:cubicBezTo>
                    <a:pt x="4621" y="2472"/>
                    <a:pt x="4611" y="617"/>
                    <a:pt x="3405" y="587"/>
                  </a:cubicBezTo>
                  <a:cubicBezTo>
                    <a:pt x="2676" y="526"/>
                    <a:pt x="1976" y="313"/>
                    <a:pt x="1308" y="40"/>
                  </a:cubicBezTo>
                  <a:cubicBezTo>
                    <a:pt x="1217" y="13"/>
                    <a:pt x="1126" y="1"/>
                    <a:pt x="1037"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33"/>
            <p:cNvSpPr/>
            <p:nvPr/>
          </p:nvSpPr>
          <p:spPr>
            <a:xfrm>
              <a:off x="1570975" y="810250"/>
              <a:ext cx="40300" cy="7700"/>
            </a:xfrm>
            <a:custGeom>
              <a:avLst/>
              <a:gdLst/>
              <a:ahLst/>
              <a:cxnLst/>
              <a:rect l="l" t="t" r="r" b="b"/>
              <a:pathLst>
                <a:path w="1612" h="308" extrusionOk="0">
                  <a:moveTo>
                    <a:pt x="688" y="0"/>
                  </a:moveTo>
                  <a:cubicBezTo>
                    <a:pt x="433" y="0"/>
                    <a:pt x="182" y="103"/>
                    <a:pt x="0" y="308"/>
                  </a:cubicBezTo>
                  <a:cubicBezTo>
                    <a:pt x="547" y="277"/>
                    <a:pt x="1064" y="277"/>
                    <a:pt x="1611" y="277"/>
                  </a:cubicBezTo>
                  <a:cubicBezTo>
                    <a:pt x="1398" y="186"/>
                    <a:pt x="1155" y="95"/>
                    <a:pt x="942" y="34"/>
                  </a:cubicBezTo>
                  <a:cubicBezTo>
                    <a:pt x="859" y="11"/>
                    <a:pt x="773" y="0"/>
                    <a:pt x="688"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33"/>
            <p:cNvSpPr/>
            <p:nvPr/>
          </p:nvSpPr>
          <p:spPr>
            <a:xfrm>
              <a:off x="1155300" y="1085425"/>
              <a:ext cx="31950" cy="36500"/>
            </a:xfrm>
            <a:custGeom>
              <a:avLst/>
              <a:gdLst/>
              <a:ahLst/>
              <a:cxnLst/>
              <a:rect l="l" t="t" r="r" b="b"/>
              <a:pathLst>
                <a:path w="1278" h="1460" extrusionOk="0">
                  <a:moveTo>
                    <a:pt x="973" y="0"/>
                  </a:moveTo>
                  <a:cubicBezTo>
                    <a:pt x="457" y="0"/>
                    <a:pt x="31" y="426"/>
                    <a:pt x="31" y="942"/>
                  </a:cubicBezTo>
                  <a:cubicBezTo>
                    <a:pt x="1" y="1125"/>
                    <a:pt x="1" y="1277"/>
                    <a:pt x="31" y="1459"/>
                  </a:cubicBezTo>
                  <a:cubicBezTo>
                    <a:pt x="213" y="1307"/>
                    <a:pt x="852" y="547"/>
                    <a:pt x="1277" y="61"/>
                  </a:cubicBezTo>
                  <a:cubicBezTo>
                    <a:pt x="1186" y="30"/>
                    <a:pt x="1095" y="0"/>
                    <a:pt x="973"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33"/>
            <p:cNvSpPr/>
            <p:nvPr/>
          </p:nvSpPr>
          <p:spPr>
            <a:xfrm>
              <a:off x="1228250" y="911775"/>
              <a:ext cx="47150" cy="84000"/>
            </a:xfrm>
            <a:custGeom>
              <a:avLst/>
              <a:gdLst/>
              <a:ahLst/>
              <a:cxnLst/>
              <a:rect l="l" t="t" r="r" b="b"/>
              <a:pathLst>
                <a:path w="1886" h="3360" extrusionOk="0">
                  <a:moveTo>
                    <a:pt x="943" y="1"/>
                  </a:moveTo>
                  <a:cubicBezTo>
                    <a:pt x="472" y="1"/>
                    <a:pt x="1" y="320"/>
                    <a:pt x="1" y="958"/>
                  </a:cubicBezTo>
                  <a:lnTo>
                    <a:pt x="1" y="2417"/>
                  </a:lnTo>
                  <a:cubicBezTo>
                    <a:pt x="1" y="2934"/>
                    <a:pt x="426" y="3359"/>
                    <a:pt x="943" y="3359"/>
                  </a:cubicBezTo>
                  <a:cubicBezTo>
                    <a:pt x="1064" y="3359"/>
                    <a:pt x="1186" y="3329"/>
                    <a:pt x="1308" y="3268"/>
                  </a:cubicBezTo>
                  <a:cubicBezTo>
                    <a:pt x="1490" y="3055"/>
                    <a:pt x="1703" y="2812"/>
                    <a:pt x="1855" y="2539"/>
                  </a:cubicBezTo>
                  <a:cubicBezTo>
                    <a:pt x="1885" y="2508"/>
                    <a:pt x="1885" y="2447"/>
                    <a:pt x="1885" y="2417"/>
                  </a:cubicBezTo>
                  <a:lnTo>
                    <a:pt x="1885" y="958"/>
                  </a:lnTo>
                  <a:cubicBezTo>
                    <a:pt x="1885" y="320"/>
                    <a:pt x="1414" y="1"/>
                    <a:pt x="94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33"/>
            <p:cNvSpPr/>
            <p:nvPr/>
          </p:nvSpPr>
          <p:spPr>
            <a:xfrm>
              <a:off x="2039050" y="810125"/>
              <a:ext cx="62350" cy="26825"/>
            </a:xfrm>
            <a:custGeom>
              <a:avLst/>
              <a:gdLst/>
              <a:ahLst/>
              <a:cxnLst/>
              <a:rect l="l" t="t" r="r" b="b"/>
              <a:pathLst>
                <a:path w="2494" h="1073" extrusionOk="0">
                  <a:moveTo>
                    <a:pt x="948" y="0"/>
                  </a:moveTo>
                  <a:cubicBezTo>
                    <a:pt x="531" y="0"/>
                    <a:pt x="162" y="282"/>
                    <a:pt x="62" y="708"/>
                  </a:cubicBezTo>
                  <a:cubicBezTo>
                    <a:pt x="1" y="830"/>
                    <a:pt x="1" y="951"/>
                    <a:pt x="31" y="1073"/>
                  </a:cubicBezTo>
                  <a:cubicBezTo>
                    <a:pt x="852" y="1012"/>
                    <a:pt x="1673" y="890"/>
                    <a:pt x="2493" y="708"/>
                  </a:cubicBezTo>
                  <a:cubicBezTo>
                    <a:pt x="2372" y="526"/>
                    <a:pt x="2189" y="404"/>
                    <a:pt x="2007" y="343"/>
                  </a:cubicBezTo>
                  <a:cubicBezTo>
                    <a:pt x="1733" y="252"/>
                    <a:pt x="1490" y="130"/>
                    <a:pt x="1217" y="39"/>
                  </a:cubicBezTo>
                  <a:cubicBezTo>
                    <a:pt x="1126" y="13"/>
                    <a:pt x="1036" y="0"/>
                    <a:pt x="948"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33"/>
            <p:cNvSpPr/>
            <p:nvPr/>
          </p:nvSpPr>
          <p:spPr>
            <a:xfrm>
              <a:off x="1749450" y="801075"/>
              <a:ext cx="113350" cy="36650"/>
            </a:xfrm>
            <a:custGeom>
              <a:avLst/>
              <a:gdLst/>
              <a:ahLst/>
              <a:cxnLst/>
              <a:rect l="l" t="t" r="r" b="b"/>
              <a:pathLst>
                <a:path w="4534" h="1466" extrusionOk="0">
                  <a:moveTo>
                    <a:pt x="1041" y="0"/>
                  </a:moveTo>
                  <a:cubicBezTo>
                    <a:pt x="289" y="0"/>
                    <a:pt x="1" y="371"/>
                    <a:pt x="460" y="1070"/>
                  </a:cubicBezTo>
                  <a:cubicBezTo>
                    <a:pt x="1767" y="1222"/>
                    <a:pt x="3074" y="1374"/>
                    <a:pt x="4381" y="1465"/>
                  </a:cubicBezTo>
                  <a:cubicBezTo>
                    <a:pt x="4533" y="888"/>
                    <a:pt x="4077" y="310"/>
                    <a:pt x="3469" y="310"/>
                  </a:cubicBezTo>
                  <a:cubicBezTo>
                    <a:pt x="3317" y="340"/>
                    <a:pt x="3165" y="356"/>
                    <a:pt x="3013" y="356"/>
                  </a:cubicBezTo>
                  <a:cubicBezTo>
                    <a:pt x="2861" y="356"/>
                    <a:pt x="2709" y="340"/>
                    <a:pt x="2557" y="310"/>
                  </a:cubicBezTo>
                  <a:cubicBezTo>
                    <a:pt x="1952" y="101"/>
                    <a:pt x="1433" y="0"/>
                    <a:pt x="104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33"/>
            <p:cNvSpPr/>
            <p:nvPr/>
          </p:nvSpPr>
          <p:spPr>
            <a:xfrm>
              <a:off x="701650" y="1347725"/>
              <a:ext cx="39525" cy="12800"/>
            </a:xfrm>
            <a:custGeom>
              <a:avLst/>
              <a:gdLst/>
              <a:ahLst/>
              <a:cxnLst/>
              <a:rect l="l" t="t" r="r" b="b"/>
              <a:pathLst>
                <a:path w="1581" h="512" extrusionOk="0">
                  <a:moveTo>
                    <a:pt x="871" y="0"/>
                  </a:moveTo>
                  <a:cubicBezTo>
                    <a:pt x="540" y="0"/>
                    <a:pt x="216" y="163"/>
                    <a:pt x="31" y="450"/>
                  </a:cubicBezTo>
                  <a:lnTo>
                    <a:pt x="0" y="511"/>
                  </a:lnTo>
                  <a:cubicBezTo>
                    <a:pt x="517" y="481"/>
                    <a:pt x="1064" y="420"/>
                    <a:pt x="1581" y="329"/>
                  </a:cubicBezTo>
                  <a:cubicBezTo>
                    <a:pt x="1490" y="238"/>
                    <a:pt x="1429" y="177"/>
                    <a:pt x="1338" y="116"/>
                  </a:cubicBezTo>
                  <a:cubicBezTo>
                    <a:pt x="1190" y="37"/>
                    <a:pt x="1030" y="0"/>
                    <a:pt x="87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33"/>
            <p:cNvSpPr/>
            <p:nvPr/>
          </p:nvSpPr>
          <p:spPr>
            <a:xfrm>
              <a:off x="264700" y="1149250"/>
              <a:ext cx="10675" cy="36500"/>
            </a:xfrm>
            <a:custGeom>
              <a:avLst/>
              <a:gdLst/>
              <a:ahLst/>
              <a:cxnLst/>
              <a:rect l="l" t="t" r="r" b="b"/>
              <a:pathLst>
                <a:path w="427" h="1460" extrusionOk="0">
                  <a:moveTo>
                    <a:pt x="1" y="0"/>
                  </a:moveTo>
                  <a:lnTo>
                    <a:pt x="1" y="1459"/>
                  </a:lnTo>
                  <a:cubicBezTo>
                    <a:pt x="1" y="1429"/>
                    <a:pt x="31" y="1429"/>
                    <a:pt x="62" y="1398"/>
                  </a:cubicBezTo>
                  <a:cubicBezTo>
                    <a:pt x="426" y="1034"/>
                    <a:pt x="426" y="426"/>
                    <a:pt x="62" y="61"/>
                  </a:cubicBezTo>
                  <a:cubicBezTo>
                    <a:pt x="31" y="61"/>
                    <a:pt x="31" y="31"/>
                    <a:pt x="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9" name="Google Shape;5659;p33"/>
            <p:cNvSpPr/>
            <p:nvPr/>
          </p:nvSpPr>
          <p:spPr>
            <a:xfrm>
              <a:off x="264700" y="674325"/>
              <a:ext cx="10675" cy="36500"/>
            </a:xfrm>
            <a:custGeom>
              <a:avLst/>
              <a:gdLst/>
              <a:ahLst/>
              <a:cxnLst/>
              <a:rect l="l" t="t" r="r" b="b"/>
              <a:pathLst>
                <a:path w="427" h="1460" extrusionOk="0">
                  <a:moveTo>
                    <a:pt x="1" y="0"/>
                  </a:moveTo>
                  <a:lnTo>
                    <a:pt x="1" y="1459"/>
                  </a:lnTo>
                  <a:cubicBezTo>
                    <a:pt x="1" y="1429"/>
                    <a:pt x="31" y="1429"/>
                    <a:pt x="62" y="1398"/>
                  </a:cubicBezTo>
                  <a:cubicBezTo>
                    <a:pt x="426" y="1033"/>
                    <a:pt x="426" y="426"/>
                    <a:pt x="62" y="61"/>
                  </a:cubicBezTo>
                  <a:cubicBezTo>
                    <a:pt x="31" y="61"/>
                    <a:pt x="31" y="30"/>
                    <a:pt x="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0" name="Google Shape;5660;p33"/>
            <p:cNvSpPr/>
            <p:nvPr/>
          </p:nvSpPr>
          <p:spPr>
            <a:xfrm>
              <a:off x="530675" y="1316350"/>
              <a:ext cx="57975" cy="45775"/>
            </a:xfrm>
            <a:custGeom>
              <a:avLst/>
              <a:gdLst/>
              <a:ahLst/>
              <a:cxnLst/>
              <a:rect l="l" t="t" r="r" b="b"/>
              <a:pathLst>
                <a:path w="2319" h="1831" extrusionOk="0">
                  <a:moveTo>
                    <a:pt x="1153" y="0"/>
                  </a:moveTo>
                  <a:cubicBezTo>
                    <a:pt x="777" y="0"/>
                    <a:pt x="406" y="203"/>
                    <a:pt x="274" y="672"/>
                  </a:cubicBezTo>
                  <a:cubicBezTo>
                    <a:pt x="183" y="1006"/>
                    <a:pt x="92" y="1341"/>
                    <a:pt x="0" y="1675"/>
                  </a:cubicBezTo>
                  <a:cubicBezTo>
                    <a:pt x="0" y="1675"/>
                    <a:pt x="1632" y="1830"/>
                    <a:pt x="1883" y="1830"/>
                  </a:cubicBezTo>
                  <a:cubicBezTo>
                    <a:pt x="1904" y="1830"/>
                    <a:pt x="1915" y="1829"/>
                    <a:pt x="1915" y="1827"/>
                  </a:cubicBezTo>
                  <a:cubicBezTo>
                    <a:pt x="1976" y="1614"/>
                    <a:pt x="2037" y="1401"/>
                    <a:pt x="2098" y="1189"/>
                  </a:cubicBezTo>
                  <a:cubicBezTo>
                    <a:pt x="2318" y="472"/>
                    <a:pt x="1728" y="0"/>
                    <a:pt x="1153"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33"/>
            <p:cNvSpPr/>
            <p:nvPr/>
          </p:nvSpPr>
          <p:spPr>
            <a:xfrm>
              <a:off x="800925" y="1270450"/>
              <a:ext cx="108925" cy="59675"/>
            </a:xfrm>
            <a:custGeom>
              <a:avLst/>
              <a:gdLst/>
              <a:ahLst/>
              <a:cxnLst/>
              <a:rect l="l" t="t" r="r" b="b"/>
              <a:pathLst>
                <a:path w="4357" h="2387" extrusionOk="0">
                  <a:moveTo>
                    <a:pt x="1328" y="0"/>
                  </a:moveTo>
                  <a:cubicBezTo>
                    <a:pt x="660" y="0"/>
                    <a:pt x="0" y="692"/>
                    <a:pt x="467" y="1414"/>
                  </a:cubicBezTo>
                  <a:cubicBezTo>
                    <a:pt x="802" y="1930"/>
                    <a:pt x="1379" y="2295"/>
                    <a:pt x="2017" y="2386"/>
                  </a:cubicBezTo>
                  <a:cubicBezTo>
                    <a:pt x="2808" y="2113"/>
                    <a:pt x="3598" y="1809"/>
                    <a:pt x="4327" y="1475"/>
                  </a:cubicBezTo>
                  <a:cubicBezTo>
                    <a:pt x="4357" y="975"/>
                    <a:pt x="3961" y="561"/>
                    <a:pt x="3468" y="561"/>
                  </a:cubicBezTo>
                  <a:cubicBezTo>
                    <a:pt x="3450" y="561"/>
                    <a:pt x="3433" y="562"/>
                    <a:pt x="3416" y="563"/>
                  </a:cubicBezTo>
                  <a:lnTo>
                    <a:pt x="2473" y="563"/>
                  </a:lnTo>
                  <a:cubicBezTo>
                    <a:pt x="2382" y="532"/>
                    <a:pt x="2291" y="532"/>
                    <a:pt x="2200" y="502"/>
                  </a:cubicBezTo>
                  <a:cubicBezTo>
                    <a:pt x="2114" y="480"/>
                    <a:pt x="2073" y="459"/>
                    <a:pt x="2079" y="459"/>
                  </a:cubicBezTo>
                  <a:cubicBezTo>
                    <a:pt x="2081" y="459"/>
                    <a:pt x="2091" y="463"/>
                    <a:pt x="2109" y="471"/>
                  </a:cubicBezTo>
                  <a:cubicBezTo>
                    <a:pt x="2177" y="471"/>
                    <a:pt x="2109" y="420"/>
                    <a:pt x="2096" y="420"/>
                  </a:cubicBezTo>
                  <a:cubicBezTo>
                    <a:pt x="2095" y="420"/>
                    <a:pt x="2095" y="420"/>
                    <a:pt x="2095" y="420"/>
                  </a:cubicBezTo>
                  <a:lnTo>
                    <a:pt x="2095" y="420"/>
                  </a:lnTo>
                  <a:cubicBezTo>
                    <a:pt x="1894" y="124"/>
                    <a:pt x="1610" y="0"/>
                    <a:pt x="1328"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33"/>
            <p:cNvSpPr/>
            <p:nvPr/>
          </p:nvSpPr>
          <p:spPr>
            <a:xfrm>
              <a:off x="264700" y="879475"/>
              <a:ext cx="9150" cy="35750"/>
            </a:xfrm>
            <a:custGeom>
              <a:avLst/>
              <a:gdLst/>
              <a:ahLst/>
              <a:cxnLst/>
              <a:rect l="l" t="t" r="r" b="b"/>
              <a:pathLst>
                <a:path w="366" h="1430" extrusionOk="0">
                  <a:moveTo>
                    <a:pt x="1" y="1"/>
                  </a:moveTo>
                  <a:lnTo>
                    <a:pt x="1" y="1429"/>
                  </a:lnTo>
                  <a:cubicBezTo>
                    <a:pt x="62" y="1338"/>
                    <a:pt x="92" y="1247"/>
                    <a:pt x="153" y="1156"/>
                  </a:cubicBezTo>
                  <a:cubicBezTo>
                    <a:pt x="366" y="761"/>
                    <a:pt x="305" y="305"/>
                    <a:pt x="1"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33"/>
            <p:cNvSpPr/>
            <p:nvPr/>
          </p:nvSpPr>
          <p:spPr>
            <a:xfrm>
              <a:off x="1153025" y="610475"/>
              <a:ext cx="72225" cy="105650"/>
            </a:xfrm>
            <a:custGeom>
              <a:avLst/>
              <a:gdLst/>
              <a:ahLst/>
              <a:cxnLst/>
              <a:rect l="l" t="t" r="r" b="b"/>
              <a:pathLst>
                <a:path w="2889" h="4226" extrusionOk="0">
                  <a:moveTo>
                    <a:pt x="1064" y="1"/>
                  </a:moveTo>
                  <a:cubicBezTo>
                    <a:pt x="548" y="1"/>
                    <a:pt x="122" y="426"/>
                    <a:pt x="122" y="943"/>
                  </a:cubicBezTo>
                  <a:cubicBezTo>
                    <a:pt x="0" y="2068"/>
                    <a:pt x="244" y="3223"/>
                    <a:pt x="1186" y="3952"/>
                  </a:cubicBezTo>
                  <a:cubicBezTo>
                    <a:pt x="1368" y="4135"/>
                    <a:pt x="1604" y="4226"/>
                    <a:pt x="1843" y="4226"/>
                  </a:cubicBezTo>
                  <a:cubicBezTo>
                    <a:pt x="2083" y="4226"/>
                    <a:pt x="2326" y="4135"/>
                    <a:pt x="2523" y="3952"/>
                  </a:cubicBezTo>
                  <a:cubicBezTo>
                    <a:pt x="2888" y="3587"/>
                    <a:pt x="2888" y="2980"/>
                    <a:pt x="2523" y="2615"/>
                  </a:cubicBezTo>
                  <a:cubicBezTo>
                    <a:pt x="1946" y="2159"/>
                    <a:pt x="1946" y="1612"/>
                    <a:pt x="2007" y="943"/>
                  </a:cubicBezTo>
                  <a:cubicBezTo>
                    <a:pt x="2007" y="426"/>
                    <a:pt x="1581" y="1"/>
                    <a:pt x="1064"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33"/>
            <p:cNvSpPr/>
            <p:nvPr/>
          </p:nvSpPr>
          <p:spPr>
            <a:xfrm>
              <a:off x="565175" y="1182375"/>
              <a:ext cx="94675" cy="50650"/>
            </a:xfrm>
            <a:custGeom>
              <a:avLst/>
              <a:gdLst/>
              <a:ahLst/>
              <a:cxnLst/>
              <a:rect l="l" t="t" r="r" b="b"/>
              <a:pathLst>
                <a:path w="3787" h="2026" extrusionOk="0">
                  <a:moveTo>
                    <a:pt x="2173" y="0"/>
                  </a:moveTo>
                  <a:cubicBezTo>
                    <a:pt x="1698" y="0"/>
                    <a:pt x="1223" y="61"/>
                    <a:pt x="748" y="165"/>
                  </a:cubicBezTo>
                  <a:cubicBezTo>
                    <a:pt x="353" y="256"/>
                    <a:pt x="110" y="590"/>
                    <a:pt x="79" y="985"/>
                  </a:cubicBezTo>
                  <a:cubicBezTo>
                    <a:pt x="1" y="1562"/>
                    <a:pt x="442" y="2025"/>
                    <a:pt x="974" y="2025"/>
                  </a:cubicBezTo>
                  <a:cubicBezTo>
                    <a:pt x="1059" y="2025"/>
                    <a:pt x="1146" y="2014"/>
                    <a:pt x="1234" y="1988"/>
                  </a:cubicBezTo>
                  <a:cubicBezTo>
                    <a:pt x="1588" y="1929"/>
                    <a:pt x="1941" y="1896"/>
                    <a:pt x="2286" y="1896"/>
                  </a:cubicBezTo>
                  <a:cubicBezTo>
                    <a:pt x="2475" y="1896"/>
                    <a:pt x="2662" y="1906"/>
                    <a:pt x="2845" y="1928"/>
                  </a:cubicBezTo>
                  <a:cubicBezTo>
                    <a:pt x="2862" y="1929"/>
                    <a:pt x="2878" y="1929"/>
                    <a:pt x="2894" y="1929"/>
                  </a:cubicBezTo>
                  <a:cubicBezTo>
                    <a:pt x="3389" y="1929"/>
                    <a:pt x="3787" y="1486"/>
                    <a:pt x="3757" y="985"/>
                  </a:cubicBezTo>
                  <a:cubicBezTo>
                    <a:pt x="3787" y="485"/>
                    <a:pt x="3389" y="42"/>
                    <a:pt x="2894" y="42"/>
                  </a:cubicBezTo>
                  <a:cubicBezTo>
                    <a:pt x="2878" y="42"/>
                    <a:pt x="2862" y="42"/>
                    <a:pt x="2845" y="43"/>
                  </a:cubicBezTo>
                  <a:cubicBezTo>
                    <a:pt x="2621" y="14"/>
                    <a:pt x="2397" y="0"/>
                    <a:pt x="2173"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33"/>
            <p:cNvSpPr/>
            <p:nvPr/>
          </p:nvSpPr>
          <p:spPr>
            <a:xfrm>
              <a:off x="753325" y="482825"/>
              <a:ext cx="47125" cy="37825"/>
            </a:xfrm>
            <a:custGeom>
              <a:avLst/>
              <a:gdLst/>
              <a:ahLst/>
              <a:cxnLst/>
              <a:rect l="l" t="t" r="r" b="b"/>
              <a:pathLst>
                <a:path w="1885" h="1513" extrusionOk="0">
                  <a:moveTo>
                    <a:pt x="0" y="0"/>
                  </a:moveTo>
                  <a:lnTo>
                    <a:pt x="0" y="578"/>
                  </a:lnTo>
                  <a:cubicBezTo>
                    <a:pt x="0" y="1201"/>
                    <a:pt x="471" y="1513"/>
                    <a:pt x="943" y="1513"/>
                  </a:cubicBezTo>
                  <a:cubicBezTo>
                    <a:pt x="1414" y="1513"/>
                    <a:pt x="1885" y="1201"/>
                    <a:pt x="1885" y="578"/>
                  </a:cubicBezTo>
                  <a:lnTo>
                    <a:pt x="1885" y="0"/>
                  </a:ln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33"/>
            <p:cNvSpPr/>
            <p:nvPr/>
          </p:nvSpPr>
          <p:spPr>
            <a:xfrm>
              <a:off x="1091475" y="482825"/>
              <a:ext cx="41050" cy="12000"/>
            </a:xfrm>
            <a:custGeom>
              <a:avLst/>
              <a:gdLst/>
              <a:ahLst/>
              <a:cxnLst/>
              <a:rect l="l" t="t" r="r" b="b"/>
              <a:pathLst>
                <a:path w="1642" h="480" extrusionOk="0">
                  <a:moveTo>
                    <a:pt x="0" y="0"/>
                  </a:moveTo>
                  <a:cubicBezTo>
                    <a:pt x="177" y="302"/>
                    <a:pt x="499" y="480"/>
                    <a:pt x="846" y="480"/>
                  </a:cubicBezTo>
                  <a:cubicBezTo>
                    <a:pt x="918" y="480"/>
                    <a:pt x="991" y="472"/>
                    <a:pt x="1064" y="456"/>
                  </a:cubicBezTo>
                  <a:cubicBezTo>
                    <a:pt x="1307" y="365"/>
                    <a:pt x="1520" y="213"/>
                    <a:pt x="1642"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33"/>
            <p:cNvSpPr/>
            <p:nvPr/>
          </p:nvSpPr>
          <p:spPr>
            <a:xfrm>
              <a:off x="1042075" y="1181925"/>
              <a:ext cx="52450" cy="41050"/>
            </a:xfrm>
            <a:custGeom>
              <a:avLst/>
              <a:gdLst/>
              <a:ahLst/>
              <a:cxnLst/>
              <a:rect l="l" t="t" r="r" b="b"/>
              <a:pathLst>
                <a:path w="2098" h="1642" extrusionOk="0">
                  <a:moveTo>
                    <a:pt x="2098" y="0"/>
                  </a:moveTo>
                  <a:cubicBezTo>
                    <a:pt x="1612" y="0"/>
                    <a:pt x="1125" y="31"/>
                    <a:pt x="669" y="152"/>
                  </a:cubicBezTo>
                  <a:cubicBezTo>
                    <a:pt x="274" y="243"/>
                    <a:pt x="31" y="608"/>
                    <a:pt x="1" y="973"/>
                  </a:cubicBezTo>
                  <a:cubicBezTo>
                    <a:pt x="1" y="1216"/>
                    <a:pt x="61" y="1459"/>
                    <a:pt x="183" y="1642"/>
                  </a:cubicBezTo>
                  <a:cubicBezTo>
                    <a:pt x="852" y="1125"/>
                    <a:pt x="1490" y="578"/>
                    <a:pt x="2098"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33"/>
            <p:cNvSpPr/>
            <p:nvPr/>
          </p:nvSpPr>
          <p:spPr>
            <a:xfrm>
              <a:off x="450875" y="526175"/>
              <a:ext cx="99575" cy="54700"/>
            </a:xfrm>
            <a:custGeom>
              <a:avLst/>
              <a:gdLst/>
              <a:ahLst/>
              <a:cxnLst/>
              <a:rect l="l" t="t" r="r" b="b"/>
              <a:pathLst>
                <a:path w="3983" h="2188" extrusionOk="0">
                  <a:moveTo>
                    <a:pt x="1063" y="1"/>
                  </a:moveTo>
                  <a:cubicBezTo>
                    <a:pt x="637" y="1"/>
                    <a:pt x="255" y="263"/>
                    <a:pt x="153" y="698"/>
                  </a:cubicBezTo>
                  <a:cubicBezTo>
                    <a:pt x="1" y="1215"/>
                    <a:pt x="305" y="1731"/>
                    <a:pt x="791" y="1853"/>
                  </a:cubicBezTo>
                  <a:cubicBezTo>
                    <a:pt x="1399" y="2096"/>
                    <a:pt x="2068" y="2187"/>
                    <a:pt x="2706" y="2187"/>
                  </a:cubicBezTo>
                  <a:cubicBezTo>
                    <a:pt x="3983" y="2187"/>
                    <a:pt x="3983" y="303"/>
                    <a:pt x="2706" y="303"/>
                  </a:cubicBezTo>
                  <a:cubicBezTo>
                    <a:pt x="2220" y="303"/>
                    <a:pt x="1764" y="212"/>
                    <a:pt x="1308" y="29"/>
                  </a:cubicBezTo>
                  <a:cubicBezTo>
                    <a:pt x="1226" y="10"/>
                    <a:pt x="1144" y="1"/>
                    <a:pt x="106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33"/>
            <p:cNvSpPr/>
            <p:nvPr/>
          </p:nvSpPr>
          <p:spPr>
            <a:xfrm>
              <a:off x="757875" y="715350"/>
              <a:ext cx="82100" cy="63850"/>
            </a:xfrm>
            <a:custGeom>
              <a:avLst/>
              <a:gdLst/>
              <a:ahLst/>
              <a:cxnLst/>
              <a:rect l="l" t="t" r="r" b="b"/>
              <a:pathLst>
                <a:path w="3284" h="2554" extrusionOk="0">
                  <a:moveTo>
                    <a:pt x="2311" y="0"/>
                  </a:moveTo>
                  <a:cubicBezTo>
                    <a:pt x="2128" y="0"/>
                    <a:pt x="1946" y="61"/>
                    <a:pt x="1794" y="152"/>
                  </a:cubicBezTo>
                  <a:cubicBezTo>
                    <a:pt x="1733" y="183"/>
                    <a:pt x="1672" y="213"/>
                    <a:pt x="1642" y="274"/>
                  </a:cubicBezTo>
                  <a:cubicBezTo>
                    <a:pt x="1581" y="335"/>
                    <a:pt x="1490" y="396"/>
                    <a:pt x="1429" y="456"/>
                  </a:cubicBezTo>
                  <a:cubicBezTo>
                    <a:pt x="1399" y="456"/>
                    <a:pt x="1368" y="487"/>
                    <a:pt x="1338" y="517"/>
                  </a:cubicBezTo>
                  <a:cubicBezTo>
                    <a:pt x="1277" y="547"/>
                    <a:pt x="1186" y="608"/>
                    <a:pt x="1125" y="639"/>
                  </a:cubicBezTo>
                  <a:cubicBezTo>
                    <a:pt x="1034" y="669"/>
                    <a:pt x="973" y="669"/>
                    <a:pt x="882" y="699"/>
                  </a:cubicBezTo>
                  <a:cubicBezTo>
                    <a:pt x="305" y="851"/>
                    <a:pt x="1" y="1520"/>
                    <a:pt x="305" y="2037"/>
                  </a:cubicBezTo>
                  <a:cubicBezTo>
                    <a:pt x="335" y="2158"/>
                    <a:pt x="426" y="2250"/>
                    <a:pt x="517" y="2341"/>
                  </a:cubicBezTo>
                  <a:cubicBezTo>
                    <a:pt x="578" y="2371"/>
                    <a:pt x="609" y="2402"/>
                    <a:pt x="669" y="2432"/>
                  </a:cubicBezTo>
                  <a:cubicBezTo>
                    <a:pt x="821" y="2523"/>
                    <a:pt x="1004" y="2554"/>
                    <a:pt x="1216" y="2554"/>
                  </a:cubicBezTo>
                  <a:cubicBezTo>
                    <a:pt x="1277" y="2554"/>
                    <a:pt x="1338" y="2523"/>
                    <a:pt x="1399" y="2523"/>
                  </a:cubicBezTo>
                  <a:cubicBezTo>
                    <a:pt x="2007" y="2371"/>
                    <a:pt x="2554" y="2067"/>
                    <a:pt x="2979" y="1611"/>
                  </a:cubicBezTo>
                  <a:cubicBezTo>
                    <a:pt x="3192" y="1399"/>
                    <a:pt x="3283" y="1064"/>
                    <a:pt x="3223" y="760"/>
                  </a:cubicBezTo>
                  <a:cubicBezTo>
                    <a:pt x="3223" y="639"/>
                    <a:pt x="3162" y="517"/>
                    <a:pt x="3101" y="426"/>
                  </a:cubicBezTo>
                  <a:cubicBezTo>
                    <a:pt x="3071" y="365"/>
                    <a:pt x="3010" y="304"/>
                    <a:pt x="2979" y="274"/>
                  </a:cubicBezTo>
                  <a:cubicBezTo>
                    <a:pt x="2797" y="92"/>
                    <a:pt x="2554" y="0"/>
                    <a:pt x="231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33"/>
            <p:cNvSpPr/>
            <p:nvPr/>
          </p:nvSpPr>
          <p:spPr>
            <a:xfrm>
              <a:off x="753325" y="911775"/>
              <a:ext cx="47125" cy="83800"/>
            </a:xfrm>
            <a:custGeom>
              <a:avLst/>
              <a:gdLst/>
              <a:ahLst/>
              <a:cxnLst/>
              <a:rect l="l" t="t" r="r" b="b"/>
              <a:pathLst>
                <a:path w="1885" h="3352" extrusionOk="0">
                  <a:moveTo>
                    <a:pt x="943" y="1"/>
                  </a:moveTo>
                  <a:cubicBezTo>
                    <a:pt x="471" y="1"/>
                    <a:pt x="0" y="320"/>
                    <a:pt x="0" y="958"/>
                  </a:cubicBezTo>
                  <a:lnTo>
                    <a:pt x="0" y="2417"/>
                  </a:lnTo>
                  <a:cubicBezTo>
                    <a:pt x="0" y="3040"/>
                    <a:pt x="471" y="3352"/>
                    <a:pt x="943" y="3352"/>
                  </a:cubicBezTo>
                  <a:cubicBezTo>
                    <a:pt x="1414" y="3352"/>
                    <a:pt x="1885" y="3040"/>
                    <a:pt x="1885" y="2417"/>
                  </a:cubicBezTo>
                  <a:lnTo>
                    <a:pt x="1885" y="958"/>
                  </a:lnTo>
                  <a:cubicBezTo>
                    <a:pt x="1885" y="320"/>
                    <a:pt x="1414" y="1"/>
                    <a:pt x="94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33"/>
            <p:cNvSpPr/>
            <p:nvPr/>
          </p:nvSpPr>
          <p:spPr>
            <a:xfrm>
              <a:off x="906025" y="1168125"/>
              <a:ext cx="105675" cy="118000"/>
            </a:xfrm>
            <a:custGeom>
              <a:avLst/>
              <a:gdLst/>
              <a:ahLst/>
              <a:cxnLst/>
              <a:rect l="l" t="t" r="r" b="b"/>
              <a:pathLst>
                <a:path w="4227" h="4720" extrusionOk="0">
                  <a:moveTo>
                    <a:pt x="3200" y="1"/>
                  </a:moveTo>
                  <a:cubicBezTo>
                    <a:pt x="2970" y="1"/>
                    <a:pt x="2744" y="98"/>
                    <a:pt x="2585" y="279"/>
                  </a:cubicBezTo>
                  <a:cubicBezTo>
                    <a:pt x="1734" y="1373"/>
                    <a:pt x="579" y="2163"/>
                    <a:pt x="184" y="3531"/>
                  </a:cubicBezTo>
                  <a:cubicBezTo>
                    <a:pt x="1" y="4247"/>
                    <a:pt x="594" y="4719"/>
                    <a:pt x="1166" y="4719"/>
                  </a:cubicBezTo>
                  <a:cubicBezTo>
                    <a:pt x="1540" y="4719"/>
                    <a:pt x="1906" y="4517"/>
                    <a:pt x="2038" y="4048"/>
                  </a:cubicBezTo>
                  <a:cubicBezTo>
                    <a:pt x="2099" y="3805"/>
                    <a:pt x="2221" y="3561"/>
                    <a:pt x="2373" y="3349"/>
                  </a:cubicBezTo>
                  <a:cubicBezTo>
                    <a:pt x="2798" y="2710"/>
                    <a:pt x="3467" y="2224"/>
                    <a:pt x="3953" y="1616"/>
                  </a:cubicBezTo>
                  <a:cubicBezTo>
                    <a:pt x="4105" y="1434"/>
                    <a:pt x="4196" y="1191"/>
                    <a:pt x="4227" y="947"/>
                  </a:cubicBezTo>
                  <a:cubicBezTo>
                    <a:pt x="4227" y="765"/>
                    <a:pt x="4166" y="583"/>
                    <a:pt x="4075" y="431"/>
                  </a:cubicBezTo>
                  <a:cubicBezTo>
                    <a:pt x="4014" y="400"/>
                    <a:pt x="3984" y="339"/>
                    <a:pt x="3923" y="279"/>
                  </a:cubicBezTo>
                  <a:cubicBezTo>
                    <a:pt x="3892" y="248"/>
                    <a:pt x="3832" y="218"/>
                    <a:pt x="3801" y="188"/>
                  </a:cubicBezTo>
                  <a:cubicBezTo>
                    <a:pt x="3680" y="96"/>
                    <a:pt x="3558" y="66"/>
                    <a:pt x="3437" y="36"/>
                  </a:cubicBezTo>
                  <a:cubicBezTo>
                    <a:pt x="3359" y="12"/>
                    <a:pt x="3279" y="1"/>
                    <a:pt x="3200"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33"/>
            <p:cNvSpPr/>
            <p:nvPr/>
          </p:nvSpPr>
          <p:spPr>
            <a:xfrm>
              <a:off x="757875" y="1190275"/>
              <a:ext cx="82100" cy="63850"/>
            </a:xfrm>
            <a:custGeom>
              <a:avLst/>
              <a:gdLst/>
              <a:ahLst/>
              <a:cxnLst/>
              <a:rect l="l" t="t" r="r" b="b"/>
              <a:pathLst>
                <a:path w="3284" h="2554" extrusionOk="0">
                  <a:moveTo>
                    <a:pt x="2311" y="1"/>
                  </a:moveTo>
                  <a:cubicBezTo>
                    <a:pt x="2128" y="1"/>
                    <a:pt x="1946" y="61"/>
                    <a:pt x="1794" y="153"/>
                  </a:cubicBezTo>
                  <a:cubicBezTo>
                    <a:pt x="1733" y="183"/>
                    <a:pt x="1672" y="213"/>
                    <a:pt x="1642" y="274"/>
                  </a:cubicBezTo>
                  <a:cubicBezTo>
                    <a:pt x="1581" y="335"/>
                    <a:pt x="1490" y="396"/>
                    <a:pt x="1429" y="457"/>
                  </a:cubicBezTo>
                  <a:cubicBezTo>
                    <a:pt x="1399" y="487"/>
                    <a:pt x="1368" y="487"/>
                    <a:pt x="1338" y="517"/>
                  </a:cubicBezTo>
                  <a:cubicBezTo>
                    <a:pt x="1277" y="548"/>
                    <a:pt x="1186" y="609"/>
                    <a:pt x="1125" y="639"/>
                  </a:cubicBezTo>
                  <a:cubicBezTo>
                    <a:pt x="1034" y="669"/>
                    <a:pt x="973" y="700"/>
                    <a:pt x="882" y="700"/>
                  </a:cubicBezTo>
                  <a:cubicBezTo>
                    <a:pt x="305" y="852"/>
                    <a:pt x="1" y="1520"/>
                    <a:pt x="305" y="2068"/>
                  </a:cubicBezTo>
                  <a:lnTo>
                    <a:pt x="274" y="2037"/>
                  </a:lnTo>
                  <a:lnTo>
                    <a:pt x="274" y="2037"/>
                  </a:lnTo>
                  <a:cubicBezTo>
                    <a:pt x="335" y="2159"/>
                    <a:pt x="426" y="2250"/>
                    <a:pt x="517" y="2341"/>
                  </a:cubicBezTo>
                  <a:cubicBezTo>
                    <a:pt x="548" y="2371"/>
                    <a:pt x="609" y="2402"/>
                    <a:pt x="669" y="2432"/>
                  </a:cubicBezTo>
                  <a:cubicBezTo>
                    <a:pt x="821" y="2523"/>
                    <a:pt x="1004" y="2554"/>
                    <a:pt x="1186" y="2554"/>
                  </a:cubicBezTo>
                  <a:cubicBezTo>
                    <a:pt x="1247" y="2554"/>
                    <a:pt x="1308" y="2554"/>
                    <a:pt x="1399" y="2523"/>
                  </a:cubicBezTo>
                  <a:cubicBezTo>
                    <a:pt x="1976" y="2371"/>
                    <a:pt x="2554" y="2068"/>
                    <a:pt x="2979" y="1612"/>
                  </a:cubicBezTo>
                  <a:cubicBezTo>
                    <a:pt x="3192" y="1399"/>
                    <a:pt x="3283" y="1064"/>
                    <a:pt x="3223" y="761"/>
                  </a:cubicBezTo>
                  <a:cubicBezTo>
                    <a:pt x="3223" y="639"/>
                    <a:pt x="3162" y="517"/>
                    <a:pt x="3101" y="426"/>
                  </a:cubicBezTo>
                  <a:cubicBezTo>
                    <a:pt x="3071" y="365"/>
                    <a:pt x="3010" y="305"/>
                    <a:pt x="2979" y="274"/>
                  </a:cubicBezTo>
                  <a:cubicBezTo>
                    <a:pt x="2797" y="92"/>
                    <a:pt x="2554" y="1"/>
                    <a:pt x="2311"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33"/>
            <p:cNvSpPr/>
            <p:nvPr/>
          </p:nvSpPr>
          <p:spPr>
            <a:xfrm>
              <a:off x="802725" y="1066950"/>
              <a:ext cx="115525" cy="61800"/>
            </a:xfrm>
            <a:custGeom>
              <a:avLst/>
              <a:gdLst/>
              <a:ahLst/>
              <a:cxnLst/>
              <a:rect l="l" t="t" r="r" b="b"/>
              <a:pathLst>
                <a:path w="4621" h="2472" extrusionOk="0">
                  <a:moveTo>
                    <a:pt x="1036" y="1"/>
                  </a:moveTo>
                  <a:cubicBezTo>
                    <a:pt x="620" y="1"/>
                    <a:pt x="247" y="277"/>
                    <a:pt x="122" y="678"/>
                  </a:cubicBezTo>
                  <a:cubicBezTo>
                    <a:pt x="0" y="1195"/>
                    <a:pt x="304" y="1712"/>
                    <a:pt x="790" y="1864"/>
                  </a:cubicBezTo>
                  <a:cubicBezTo>
                    <a:pt x="1611" y="2198"/>
                    <a:pt x="2492" y="2411"/>
                    <a:pt x="3404" y="2472"/>
                  </a:cubicBezTo>
                  <a:cubicBezTo>
                    <a:pt x="3414" y="2472"/>
                    <a:pt x="3424" y="2472"/>
                    <a:pt x="3433" y="2472"/>
                  </a:cubicBezTo>
                  <a:cubicBezTo>
                    <a:pt x="4620" y="2472"/>
                    <a:pt x="4610" y="617"/>
                    <a:pt x="3404" y="587"/>
                  </a:cubicBezTo>
                  <a:cubicBezTo>
                    <a:pt x="2675" y="526"/>
                    <a:pt x="1976" y="313"/>
                    <a:pt x="1307" y="40"/>
                  </a:cubicBezTo>
                  <a:cubicBezTo>
                    <a:pt x="1216" y="13"/>
                    <a:pt x="1125" y="1"/>
                    <a:pt x="1036"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33"/>
            <p:cNvSpPr/>
            <p:nvPr/>
          </p:nvSpPr>
          <p:spPr>
            <a:xfrm>
              <a:off x="1151500" y="872050"/>
              <a:ext cx="77900" cy="77225"/>
            </a:xfrm>
            <a:custGeom>
              <a:avLst/>
              <a:gdLst/>
              <a:ahLst/>
              <a:cxnLst/>
              <a:rect l="l" t="t" r="r" b="b"/>
              <a:pathLst>
                <a:path w="3116" h="3089" extrusionOk="0">
                  <a:moveTo>
                    <a:pt x="1819" y="0"/>
                  </a:moveTo>
                  <a:cubicBezTo>
                    <a:pt x="1526" y="0"/>
                    <a:pt x="1232" y="141"/>
                    <a:pt x="1034" y="480"/>
                  </a:cubicBezTo>
                  <a:cubicBezTo>
                    <a:pt x="791" y="906"/>
                    <a:pt x="548" y="1301"/>
                    <a:pt x="274" y="1666"/>
                  </a:cubicBezTo>
                  <a:cubicBezTo>
                    <a:pt x="1" y="2122"/>
                    <a:pt x="153" y="2699"/>
                    <a:pt x="609" y="2973"/>
                  </a:cubicBezTo>
                  <a:cubicBezTo>
                    <a:pt x="756" y="3051"/>
                    <a:pt x="917" y="3089"/>
                    <a:pt x="1075" y="3089"/>
                  </a:cubicBezTo>
                  <a:cubicBezTo>
                    <a:pt x="1407" y="3089"/>
                    <a:pt x="1731" y="2926"/>
                    <a:pt x="1916" y="2638"/>
                  </a:cubicBezTo>
                  <a:cubicBezTo>
                    <a:pt x="2189" y="2243"/>
                    <a:pt x="2432" y="1848"/>
                    <a:pt x="2675" y="1453"/>
                  </a:cubicBezTo>
                  <a:cubicBezTo>
                    <a:pt x="3116" y="698"/>
                    <a:pt x="2471" y="0"/>
                    <a:pt x="181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33"/>
            <p:cNvSpPr/>
            <p:nvPr/>
          </p:nvSpPr>
          <p:spPr>
            <a:xfrm>
              <a:off x="327775" y="592025"/>
              <a:ext cx="115525" cy="61800"/>
            </a:xfrm>
            <a:custGeom>
              <a:avLst/>
              <a:gdLst/>
              <a:ahLst/>
              <a:cxnLst/>
              <a:rect l="l" t="t" r="r" b="b"/>
              <a:pathLst>
                <a:path w="4621" h="2472" extrusionOk="0">
                  <a:moveTo>
                    <a:pt x="1037" y="0"/>
                  </a:moveTo>
                  <a:cubicBezTo>
                    <a:pt x="620" y="0"/>
                    <a:pt x="248" y="277"/>
                    <a:pt x="122" y="678"/>
                  </a:cubicBezTo>
                  <a:cubicBezTo>
                    <a:pt x="1" y="1195"/>
                    <a:pt x="305" y="1711"/>
                    <a:pt x="791" y="1863"/>
                  </a:cubicBezTo>
                  <a:cubicBezTo>
                    <a:pt x="1612" y="2198"/>
                    <a:pt x="2493" y="2411"/>
                    <a:pt x="3405" y="2471"/>
                  </a:cubicBezTo>
                  <a:cubicBezTo>
                    <a:pt x="3415" y="2472"/>
                    <a:pt x="3424" y="2472"/>
                    <a:pt x="3434" y="2472"/>
                  </a:cubicBezTo>
                  <a:cubicBezTo>
                    <a:pt x="4621" y="2472"/>
                    <a:pt x="4611" y="617"/>
                    <a:pt x="3405" y="587"/>
                  </a:cubicBezTo>
                  <a:cubicBezTo>
                    <a:pt x="2676" y="526"/>
                    <a:pt x="1976" y="313"/>
                    <a:pt x="1308" y="40"/>
                  </a:cubicBezTo>
                  <a:cubicBezTo>
                    <a:pt x="1217" y="13"/>
                    <a:pt x="1126" y="0"/>
                    <a:pt x="1037"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33"/>
            <p:cNvSpPr/>
            <p:nvPr/>
          </p:nvSpPr>
          <p:spPr>
            <a:xfrm>
              <a:off x="326225" y="801125"/>
              <a:ext cx="116325" cy="55575"/>
            </a:xfrm>
            <a:custGeom>
              <a:avLst/>
              <a:gdLst/>
              <a:ahLst/>
              <a:cxnLst/>
              <a:rect l="l" t="t" r="r" b="b"/>
              <a:pathLst>
                <a:path w="4653" h="2223" extrusionOk="0">
                  <a:moveTo>
                    <a:pt x="1247" y="1"/>
                  </a:moveTo>
                  <a:cubicBezTo>
                    <a:pt x="468" y="1"/>
                    <a:pt x="0" y="452"/>
                    <a:pt x="458" y="1159"/>
                  </a:cubicBezTo>
                  <a:cubicBezTo>
                    <a:pt x="1127" y="2223"/>
                    <a:pt x="2282" y="2223"/>
                    <a:pt x="3406" y="2223"/>
                  </a:cubicBezTo>
                  <a:cubicBezTo>
                    <a:pt x="4652" y="2223"/>
                    <a:pt x="4652" y="308"/>
                    <a:pt x="3406" y="308"/>
                  </a:cubicBezTo>
                  <a:cubicBezTo>
                    <a:pt x="3204" y="308"/>
                    <a:pt x="2987" y="376"/>
                    <a:pt x="2776" y="376"/>
                  </a:cubicBezTo>
                  <a:cubicBezTo>
                    <a:pt x="2670" y="376"/>
                    <a:pt x="2565" y="359"/>
                    <a:pt x="2464" y="308"/>
                  </a:cubicBezTo>
                  <a:cubicBezTo>
                    <a:pt x="2032" y="97"/>
                    <a:pt x="1606" y="1"/>
                    <a:pt x="1247"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33"/>
            <p:cNvSpPr/>
            <p:nvPr/>
          </p:nvSpPr>
          <p:spPr>
            <a:xfrm>
              <a:off x="754800" y="801125"/>
              <a:ext cx="116325" cy="55575"/>
            </a:xfrm>
            <a:custGeom>
              <a:avLst/>
              <a:gdLst/>
              <a:ahLst/>
              <a:cxnLst/>
              <a:rect l="l" t="t" r="r" b="b"/>
              <a:pathLst>
                <a:path w="4653" h="2223" extrusionOk="0">
                  <a:moveTo>
                    <a:pt x="1247" y="1"/>
                  </a:moveTo>
                  <a:cubicBezTo>
                    <a:pt x="468" y="1"/>
                    <a:pt x="0" y="452"/>
                    <a:pt x="458" y="1159"/>
                  </a:cubicBezTo>
                  <a:cubicBezTo>
                    <a:pt x="1127" y="2223"/>
                    <a:pt x="2282" y="2223"/>
                    <a:pt x="3406" y="2223"/>
                  </a:cubicBezTo>
                  <a:cubicBezTo>
                    <a:pt x="4622" y="2223"/>
                    <a:pt x="4653" y="308"/>
                    <a:pt x="3406" y="308"/>
                  </a:cubicBezTo>
                  <a:cubicBezTo>
                    <a:pt x="3204" y="308"/>
                    <a:pt x="2988" y="376"/>
                    <a:pt x="2776" y="376"/>
                  </a:cubicBezTo>
                  <a:cubicBezTo>
                    <a:pt x="2670" y="376"/>
                    <a:pt x="2565" y="359"/>
                    <a:pt x="2464" y="308"/>
                  </a:cubicBezTo>
                  <a:cubicBezTo>
                    <a:pt x="2032" y="97"/>
                    <a:pt x="1607" y="1"/>
                    <a:pt x="1247"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33"/>
            <p:cNvSpPr/>
            <p:nvPr/>
          </p:nvSpPr>
          <p:spPr>
            <a:xfrm>
              <a:off x="1254050" y="801125"/>
              <a:ext cx="116325" cy="55575"/>
            </a:xfrm>
            <a:custGeom>
              <a:avLst/>
              <a:gdLst/>
              <a:ahLst/>
              <a:cxnLst/>
              <a:rect l="l" t="t" r="r" b="b"/>
              <a:pathLst>
                <a:path w="4653" h="2223" extrusionOk="0">
                  <a:moveTo>
                    <a:pt x="1247" y="1"/>
                  </a:moveTo>
                  <a:cubicBezTo>
                    <a:pt x="468" y="1"/>
                    <a:pt x="0" y="452"/>
                    <a:pt x="458" y="1159"/>
                  </a:cubicBezTo>
                  <a:cubicBezTo>
                    <a:pt x="1127" y="2223"/>
                    <a:pt x="2282" y="2223"/>
                    <a:pt x="3406" y="2223"/>
                  </a:cubicBezTo>
                  <a:cubicBezTo>
                    <a:pt x="4622" y="2223"/>
                    <a:pt x="4653" y="308"/>
                    <a:pt x="3406" y="308"/>
                  </a:cubicBezTo>
                  <a:cubicBezTo>
                    <a:pt x="3204" y="308"/>
                    <a:pt x="2988" y="376"/>
                    <a:pt x="2776" y="376"/>
                  </a:cubicBezTo>
                  <a:cubicBezTo>
                    <a:pt x="2670" y="376"/>
                    <a:pt x="2565" y="359"/>
                    <a:pt x="2464" y="308"/>
                  </a:cubicBezTo>
                  <a:cubicBezTo>
                    <a:pt x="2032" y="97"/>
                    <a:pt x="1607" y="1"/>
                    <a:pt x="1247"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33"/>
            <p:cNvSpPr/>
            <p:nvPr/>
          </p:nvSpPr>
          <p:spPr>
            <a:xfrm>
              <a:off x="431100" y="693200"/>
              <a:ext cx="105675" cy="117675"/>
            </a:xfrm>
            <a:custGeom>
              <a:avLst/>
              <a:gdLst/>
              <a:ahLst/>
              <a:cxnLst/>
              <a:rect l="l" t="t" r="r" b="b"/>
              <a:pathLst>
                <a:path w="4227" h="4707" extrusionOk="0">
                  <a:moveTo>
                    <a:pt x="3200" y="1"/>
                  </a:moveTo>
                  <a:cubicBezTo>
                    <a:pt x="2969" y="1"/>
                    <a:pt x="2744" y="97"/>
                    <a:pt x="2585" y="278"/>
                  </a:cubicBezTo>
                  <a:cubicBezTo>
                    <a:pt x="1734" y="1373"/>
                    <a:pt x="579" y="2163"/>
                    <a:pt x="184" y="3531"/>
                  </a:cubicBezTo>
                  <a:cubicBezTo>
                    <a:pt x="1" y="4245"/>
                    <a:pt x="591" y="4706"/>
                    <a:pt x="1162" y="4706"/>
                  </a:cubicBezTo>
                  <a:cubicBezTo>
                    <a:pt x="1538" y="4706"/>
                    <a:pt x="1905" y="4506"/>
                    <a:pt x="2038" y="4048"/>
                  </a:cubicBezTo>
                  <a:cubicBezTo>
                    <a:pt x="2099" y="3804"/>
                    <a:pt x="2220" y="3561"/>
                    <a:pt x="2372" y="3348"/>
                  </a:cubicBezTo>
                  <a:cubicBezTo>
                    <a:pt x="2798" y="2710"/>
                    <a:pt x="3467" y="2224"/>
                    <a:pt x="3953" y="1646"/>
                  </a:cubicBezTo>
                  <a:cubicBezTo>
                    <a:pt x="4105" y="1433"/>
                    <a:pt x="4196" y="1190"/>
                    <a:pt x="4227" y="947"/>
                  </a:cubicBezTo>
                  <a:cubicBezTo>
                    <a:pt x="4227" y="765"/>
                    <a:pt x="4166" y="582"/>
                    <a:pt x="4075" y="430"/>
                  </a:cubicBezTo>
                  <a:cubicBezTo>
                    <a:pt x="4014" y="400"/>
                    <a:pt x="3983" y="339"/>
                    <a:pt x="3923" y="278"/>
                  </a:cubicBezTo>
                  <a:cubicBezTo>
                    <a:pt x="3892" y="248"/>
                    <a:pt x="3831" y="218"/>
                    <a:pt x="3801" y="187"/>
                  </a:cubicBezTo>
                  <a:cubicBezTo>
                    <a:pt x="3679" y="96"/>
                    <a:pt x="3558" y="66"/>
                    <a:pt x="3436" y="35"/>
                  </a:cubicBezTo>
                  <a:cubicBezTo>
                    <a:pt x="3359" y="12"/>
                    <a:pt x="3279" y="1"/>
                    <a:pt x="3200"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33"/>
            <p:cNvSpPr/>
            <p:nvPr/>
          </p:nvSpPr>
          <p:spPr>
            <a:xfrm>
              <a:off x="374875" y="913750"/>
              <a:ext cx="97825" cy="60250"/>
            </a:xfrm>
            <a:custGeom>
              <a:avLst/>
              <a:gdLst/>
              <a:ahLst/>
              <a:cxnLst/>
              <a:rect l="l" t="t" r="r" b="b"/>
              <a:pathLst>
                <a:path w="3913" h="2410" extrusionOk="0">
                  <a:moveTo>
                    <a:pt x="1393" y="1"/>
                  </a:moveTo>
                  <a:cubicBezTo>
                    <a:pt x="644" y="1"/>
                    <a:pt x="0" y="969"/>
                    <a:pt x="700" y="1669"/>
                  </a:cubicBezTo>
                  <a:cubicBezTo>
                    <a:pt x="1156" y="2034"/>
                    <a:pt x="1703" y="2277"/>
                    <a:pt x="2281" y="2368"/>
                  </a:cubicBezTo>
                  <a:cubicBezTo>
                    <a:pt x="2385" y="2396"/>
                    <a:pt x="2483" y="2409"/>
                    <a:pt x="2576" y="2409"/>
                  </a:cubicBezTo>
                  <a:cubicBezTo>
                    <a:pt x="3596" y="2409"/>
                    <a:pt x="3912" y="851"/>
                    <a:pt x="2798" y="545"/>
                  </a:cubicBezTo>
                  <a:cubicBezTo>
                    <a:pt x="2615" y="484"/>
                    <a:pt x="2433" y="454"/>
                    <a:pt x="2281" y="393"/>
                  </a:cubicBezTo>
                  <a:lnTo>
                    <a:pt x="2129" y="332"/>
                  </a:lnTo>
                  <a:cubicBezTo>
                    <a:pt x="2099" y="332"/>
                    <a:pt x="2068" y="302"/>
                    <a:pt x="2068" y="302"/>
                  </a:cubicBezTo>
                  <a:cubicBezTo>
                    <a:pt x="1856" y="90"/>
                    <a:pt x="1620" y="1"/>
                    <a:pt x="139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33"/>
            <p:cNvSpPr/>
            <p:nvPr/>
          </p:nvSpPr>
          <p:spPr>
            <a:xfrm>
              <a:off x="588450" y="905125"/>
              <a:ext cx="76200" cy="64450"/>
            </a:xfrm>
            <a:custGeom>
              <a:avLst/>
              <a:gdLst/>
              <a:ahLst/>
              <a:cxnLst/>
              <a:rect l="l" t="t" r="r" b="b"/>
              <a:pathLst>
                <a:path w="3048" h="2578" extrusionOk="0">
                  <a:moveTo>
                    <a:pt x="1331" y="0"/>
                  </a:moveTo>
                  <a:cubicBezTo>
                    <a:pt x="398" y="0"/>
                    <a:pt x="0" y="1357"/>
                    <a:pt x="972" y="1802"/>
                  </a:cubicBezTo>
                  <a:lnTo>
                    <a:pt x="1002" y="1832"/>
                  </a:lnTo>
                  <a:cubicBezTo>
                    <a:pt x="1002" y="1832"/>
                    <a:pt x="1002" y="1893"/>
                    <a:pt x="1033" y="1893"/>
                  </a:cubicBezTo>
                  <a:cubicBezTo>
                    <a:pt x="1165" y="2372"/>
                    <a:pt x="1528" y="2578"/>
                    <a:pt x="1898" y="2578"/>
                  </a:cubicBezTo>
                  <a:cubicBezTo>
                    <a:pt x="2465" y="2578"/>
                    <a:pt x="3047" y="2094"/>
                    <a:pt x="2826" y="1376"/>
                  </a:cubicBezTo>
                  <a:lnTo>
                    <a:pt x="2857" y="1376"/>
                  </a:lnTo>
                  <a:cubicBezTo>
                    <a:pt x="2674" y="768"/>
                    <a:pt x="2188" y="251"/>
                    <a:pt x="1610" y="39"/>
                  </a:cubicBezTo>
                  <a:cubicBezTo>
                    <a:pt x="1513" y="12"/>
                    <a:pt x="1420" y="0"/>
                    <a:pt x="1331"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33"/>
            <p:cNvSpPr/>
            <p:nvPr/>
          </p:nvSpPr>
          <p:spPr>
            <a:xfrm>
              <a:off x="1077800" y="905100"/>
              <a:ext cx="68150" cy="64475"/>
            </a:xfrm>
            <a:custGeom>
              <a:avLst/>
              <a:gdLst/>
              <a:ahLst/>
              <a:cxnLst/>
              <a:rect l="l" t="t" r="r" b="b"/>
              <a:pathLst>
                <a:path w="2726" h="2579" extrusionOk="0">
                  <a:moveTo>
                    <a:pt x="1008" y="0"/>
                  </a:moveTo>
                  <a:cubicBezTo>
                    <a:pt x="592" y="0"/>
                    <a:pt x="222" y="282"/>
                    <a:pt x="122" y="708"/>
                  </a:cubicBezTo>
                  <a:cubicBezTo>
                    <a:pt x="0" y="1134"/>
                    <a:pt x="213" y="1620"/>
                    <a:pt x="639" y="1803"/>
                  </a:cubicBezTo>
                  <a:cubicBezTo>
                    <a:pt x="639" y="1803"/>
                    <a:pt x="669" y="1833"/>
                    <a:pt x="669" y="1833"/>
                  </a:cubicBezTo>
                  <a:lnTo>
                    <a:pt x="699" y="1894"/>
                  </a:lnTo>
                  <a:cubicBezTo>
                    <a:pt x="843" y="2373"/>
                    <a:pt x="1209" y="2579"/>
                    <a:pt x="1580" y="2579"/>
                  </a:cubicBezTo>
                  <a:cubicBezTo>
                    <a:pt x="2148" y="2579"/>
                    <a:pt x="2726" y="2095"/>
                    <a:pt x="2523" y="1377"/>
                  </a:cubicBezTo>
                  <a:cubicBezTo>
                    <a:pt x="2341" y="769"/>
                    <a:pt x="1885" y="252"/>
                    <a:pt x="1277" y="40"/>
                  </a:cubicBezTo>
                  <a:cubicBezTo>
                    <a:pt x="1187" y="13"/>
                    <a:pt x="1096" y="0"/>
                    <a:pt x="1008"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33"/>
            <p:cNvSpPr/>
            <p:nvPr/>
          </p:nvSpPr>
          <p:spPr>
            <a:xfrm>
              <a:off x="676575" y="872050"/>
              <a:ext cx="77900" cy="77225"/>
            </a:xfrm>
            <a:custGeom>
              <a:avLst/>
              <a:gdLst/>
              <a:ahLst/>
              <a:cxnLst/>
              <a:rect l="l" t="t" r="r" b="b"/>
              <a:pathLst>
                <a:path w="3116" h="3089" extrusionOk="0">
                  <a:moveTo>
                    <a:pt x="1819" y="0"/>
                  </a:moveTo>
                  <a:cubicBezTo>
                    <a:pt x="1526" y="0"/>
                    <a:pt x="1232" y="141"/>
                    <a:pt x="1034" y="480"/>
                  </a:cubicBezTo>
                  <a:cubicBezTo>
                    <a:pt x="821" y="906"/>
                    <a:pt x="578" y="1301"/>
                    <a:pt x="274" y="1666"/>
                  </a:cubicBezTo>
                  <a:cubicBezTo>
                    <a:pt x="0" y="2122"/>
                    <a:pt x="152" y="2699"/>
                    <a:pt x="608" y="2973"/>
                  </a:cubicBezTo>
                  <a:cubicBezTo>
                    <a:pt x="756" y="3051"/>
                    <a:pt x="916" y="3089"/>
                    <a:pt x="1075" y="3089"/>
                  </a:cubicBezTo>
                  <a:cubicBezTo>
                    <a:pt x="1406" y="3089"/>
                    <a:pt x="1730" y="2926"/>
                    <a:pt x="1915" y="2638"/>
                  </a:cubicBezTo>
                  <a:cubicBezTo>
                    <a:pt x="2189" y="2243"/>
                    <a:pt x="2462" y="1878"/>
                    <a:pt x="2675" y="1453"/>
                  </a:cubicBezTo>
                  <a:cubicBezTo>
                    <a:pt x="3116" y="698"/>
                    <a:pt x="2470" y="0"/>
                    <a:pt x="181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33"/>
            <p:cNvSpPr/>
            <p:nvPr/>
          </p:nvSpPr>
          <p:spPr>
            <a:xfrm>
              <a:off x="611975" y="810125"/>
              <a:ext cx="80325" cy="55200"/>
            </a:xfrm>
            <a:custGeom>
              <a:avLst/>
              <a:gdLst/>
              <a:ahLst/>
              <a:cxnLst/>
              <a:rect l="l" t="t" r="r" b="b"/>
              <a:pathLst>
                <a:path w="3213" h="2208" extrusionOk="0">
                  <a:moveTo>
                    <a:pt x="1039" y="0"/>
                  </a:moveTo>
                  <a:cubicBezTo>
                    <a:pt x="622" y="0"/>
                    <a:pt x="253" y="282"/>
                    <a:pt x="153" y="708"/>
                  </a:cubicBezTo>
                  <a:cubicBezTo>
                    <a:pt x="1" y="1194"/>
                    <a:pt x="305" y="1711"/>
                    <a:pt x="791" y="1863"/>
                  </a:cubicBezTo>
                  <a:cubicBezTo>
                    <a:pt x="1065" y="1954"/>
                    <a:pt x="1308" y="2076"/>
                    <a:pt x="1581" y="2167"/>
                  </a:cubicBezTo>
                  <a:cubicBezTo>
                    <a:pt x="1683" y="2195"/>
                    <a:pt x="1779" y="2208"/>
                    <a:pt x="1870" y="2208"/>
                  </a:cubicBezTo>
                  <a:cubicBezTo>
                    <a:pt x="2871" y="2208"/>
                    <a:pt x="3212" y="650"/>
                    <a:pt x="2098" y="343"/>
                  </a:cubicBezTo>
                  <a:cubicBezTo>
                    <a:pt x="1824" y="252"/>
                    <a:pt x="1581" y="130"/>
                    <a:pt x="1308" y="39"/>
                  </a:cubicBezTo>
                  <a:cubicBezTo>
                    <a:pt x="1217" y="13"/>
                    <a:pt x="1127" y="0"/>
                    <a:pt x="1039"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5" name="Google Shape;5685;p33"/>
            <p:cNvSpPr/>
            <p:nvPr/>
          </p:nvSpPr>
          <p:spPr>
            <a:xfrm>
              <a:off x="565175" y="707425"/>
              <a:ext cx="94675" cy="50675"/>
            </a:xfrm>
            <a:custGeom>
              <a:avLst/>
              <a:gdLst/>
              <a:ahLst/>
              <a:cxnLst/>
              <a:rect l="l" t="t" r="r" b="b"/>
              <a:pathLst>
                <a:path w="3787" h="2027" extrusionOk="0">
                  <a:moveTo>
                    <a:pt x="2173" y="1"/>
                  </a:moveTo>
                  <a:cubicBezTo>
                    <a:pt x="1698" y="1"/>
                    <a:pt x="1223" y="62"/>
                    <a:pt x="748" y="165"/>
                  </a:cubicBezTo>
                  <a:cubicBezTo>
                    <a:pt x="353" y="257"/>
                    <a:pt x="110" y="591"/>
                    <a:pt x="79" y="986"/>
                  </a:cubicBezTo>
                  <a:cubicBezTo>
                    <a:pt x="1" y="1563"/>
                    <a:pt x="442" y="2026"/>
                    <a:pt x="974" y="2026"/>
                  </a:cubicBezTo>
                  <a:cubicBezTo>
                    <a:pt x="1059" y="2026"/>
                    <a:pt x="1146" y="2014"/>
                    <a:pt x="1234" y="1989"/>
                  </a:cubicBezTo>
                  <a:cubicBezTo>
                    <a:pt x="1588" y="1930"/>
                    <a:pt x="1941" y="1897"/>
                    <a:pt x="2286" y="1897"/>
                  </a:cubicBezTo>
                  <a:cubicBezTo>
                    <a:pt x="2475" y="1897"/>
                    <a:pt x="2662" y="1907"/>
                    <a:pt x="2845" y="1928"/>
                  </a:cubicBezTo>
                  <a:cubicBezTo>
                    <a:pt x="2862" y="1929"/>
                    <a:pt x="2878" y="1930"/>
                    <a:pt x="2894" y="1930"/>
                  </a:cubicBezTo>
                  <a:cubicBezTo>
                    <a:pt x="3389" y="1930"/>
                    <a:pt x="3787" y="1486"/>
                    <a:pt x="3757" y="986"/>
                  </a:cubicBezTo>
                  <a:cubicBezTo>
                    <a:pt x="3787" y="486"/>
                    <a:pt x="3389" y="42"/>
                    <a:pt x="2894" y="42"/>
                  </a:cubicBezTo>
                  <a:cubicBezTo>
                    <a:pt x="2878" y="42"/>
                    <a:pt x="2862" y="43"/>
                    <a:pt x="2845" y="44"/>
                  </a:cubicBezTo>
                  <a:cubicBezTo>
                    <a:pt x="2621" y="15"/>
                    <a:pt x="2397" y="1"/>
                    <a:pt x="217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6" name="Google Shape;5686;p33"/>
            <p:cNvSpPr/>
            <p:nvPr/>
          </p:nvSpPr>
          <p:spPr>
            <a:xfrm>
              <a:off x="395400" y="482825"/>
              <a:ext cx="65375" cy="15950"/>
            </a:xfrm>
            <a:custGeom>
              <a:avLst/>
              <a:gdLst/>
              <a:ahLst/>
              <a:cxnLst/>
              <a:rect l="l" t="t" r="r" b="b"/>
              <a:pathLst>
                <a:path w="2615" h="638" extrusionOk="0">
                  <a:moveTo>
                    <a:pt x="1" y="0"/>
                  </a:moveTo>
                  <a:cubicBezTo>
                    <a:pt x="457" y="304"/>
                    <a:pt x="943" y="517"/>
                    <a:pt x="1460" y="608"/>
                  </a:cubicBezTo>
                  <a:cubicBezTo>
                    <a:pt x="1538" y="628"/>
                    <a:pt x="1617" y="637"/>
                    <a:pt x="1695" y="637"/>
                  </a:cubicBezTo>
                  <a:cubicBezTo>
                    <a:pt x="2103" y="637"/>
                    <a:pt x="2487" y="383"/>
                    <a:pt x="2615"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87" name="Google Shape;5687;p33"/>
          <p:cNvGrpSpPr/>
          <p:nvPr/>
        </p:nvGrpSpPr>
        <p:grpSpPr>
          <a:xfrm>
            <a:off x="1045736" y="1811796"/>
            <a:ext cx="674809" cy="655288"/>
            <a:chOff x="457541" y="534409"/>
            <a:chExt cx="531513" cy="516137"/>
          </a:xfrm>
        </p:grpSpPr>
        <p:sp>
          <p:nvSpPr>
            <p:cNvPr id="5688" name="Google Shape;5688;p33"/>
            <p:cNvSpPr/>
            <p:nvPr/>
          </p:nvSpPr>
          <p:spPr>
            <a:xfrm>
              <a:off x="457541" y="621122"/>
              <a:ext cx="496447" cy="429425"/>
            </a:xfrm>
            <a:custGeom>
              <a:avLst/>
              <a:gdLst/>
              <a:ahLst/>
              <a:cxnLst/>
              <a:rect l="l" t="t" r="r" b="b"/>
              <a:pathLst>
                <a:path w="6976" h="6034" extrusionOk="0">
                  <a:moveTo>
                    <a:pt x="1593" y="1"/>
                  </a:moveTo>
                  <a:cubicBezTo>
                    <a:pt x="742" y="1"/>
                    <a:pt x="0" y="1101"/>
                    <a:pt x="805" y="1906"/>
                  </a:cubicBezTo>
                  <a:lnTo>
                    <a:pt x="1942" y="3043"/>
                  </a:lnTo>
                  <a:lnTo>
                    <a:pt x="805" y="4180"/>
                  </a:lnTo>
                  <a:cubicBezTo>
                    <a:pt x="66" y="4971"/>
                    <a:pt x="782" y="6034"/>
                    <a:pt x="1618" y="6034"/>
                  </a:cubicBezTo>
                  <a:cubicBezTo>
                    <a:pt x="1863" y="6034"/>
                    <a:pt x="2119" y="5943"/>
                    <a:pt x="2351" y="5726"/>
                  </a:cubicBezTo>
                  <a:lnTo>
                    <a:pt x="3488" y="4589"/>
                  </a:lnTo>
                  <a:lnTo>
                    <a:pt x="4625" y="5726"/>
                  </a:lnTo>
                  <a:cubicBezTo>
                    <a:pt x="4857" y="5943"/>
                    <a:pt x="5112" y="6034"/>
                    <a:pt x="5358" y="6034"/>
                  </a:cubicBezTo>
                  <a:cubicBezTo>
                    <a:pt x="6193" y="6034"/>
                    <a:pt x="6910" y="4971"/>
                    <a:pt x="6171" y="4180"/>
                  </a:cubicBezTo>
                  <a:lnTo>
                    <a:pt x="5034" y="3043"/>
                  </a:lnTo>
                  <a:lnTo>
                    <a:pt x="6171" y="1906"/>
                  </a:lnTo>
                  <a:cubicBezTo>
                    <a:pt x="6976" y="1101"/>
                    <a:pt x="6233" y="1"/>
                    <a:pt x="5382" y="1"/>
                  </a:cubicBezTo>
                  <a:cubicBezTo>
                    <a:pt x="5127" y="1"/>
                    <a:pt x="4861" y="100"/>
                    <a:pt x="4625" y="337"/>
                  </a:cubicBezTo>
                  <a:lnTo>
                    <a:pt x="3488" y="1474"/>
                  </a:lnTo>
                  <a:lnTo>
                    <a:pt x="2351" y="337"/>
                  </a:lnTo>
                  <a:cubicBezTo>
                    <a:pt x="2114" y="100"/>
                    <a:pt x="1849" y="1"/>
                    <a:pt x="159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9" name="Google Shape;5689;p33"/>
            <p:cNvSpPr/>
            <p:nvPr/>
          </p:nvSpPr>
          <p:spPr>
            <a:xfrm>
              <a:off x="492607" y="534409"/>
              <a:ext cx="496447" cy="429425"/>
            </a:xfrm>
            <a:custGeom>
              <a:avLst/>
              <a:gdLst/>
              <a:ahLst/>
              <a:cxnLst/>
              <a:rect l="l" t="t" r="r" b="b"/>
              <a:pathLst>
                <a:path w="6976" h="6034" extrusionOk="0">
                  <a:moveTo>
                    <a:pt x="1593" y="1"/>
                  </a:moveTo>
                  <a:cubicBezTo>
                    <a:pt x="742" y="1"/>
                    <a:pt x="0" y="1101"/>
                    <a:pt x="805" y="1906"/>
                  </a:cubicBezTo>
                  <a:lnTo>
                    <a:pt x="1942" y="3043"/>
                  </a:lnTo>
                  <a:lnTo>
                    <a:pt x="805" y="4180"/>
                  </a:lnTo>
                  <a:cubicBezTo>
                    <a:pt x="66" y="4971"/>
                    <a:pt x="782" y="6034"/>
                    <a:pt x="1618" y="6034"/>
                  </a:cubicBezTo>
                  <a:cubicBezTo>
                    <a:pt x="1863" y="6034"/>
                    <a:pt x="2119" y="5943"/>
                    <a:pt x="2351" y="5726"/>
                  </a:cubicBezTo>
                  <a:lnTo>
                    <a:pt x="3488" y="4589"/>
                  </a:lnTo>
                  <a:lnTo>
                    <a:pt x="4625" y="5726"/>
                  </a:lnTo>
                  <a:cubicBezTo>
                    <a:pt x="4857" y="5943"/>
                    <a:pt x="5112" y="6034"/>
                    <a:pt x="5358" y="6034"/>
                  </a:cubicBezTo>
                  <a:cubicBezTo>
                    <a:pt x="6193" y="6034"/>
                    <a:pt x="6910" y="4971"/>
                    <a:pt x="6171" y="4180"/>
                  </a:cubicBezTo>
                  <a:lnTo>
                    <a:pt x="5034" y="3043"/>
                  </a:lnTo>
                  <a:lnTo>
                    <a:pt x="6171" y="1906"/>
                  </a:lnTo>
                  <a:cubicBezTo>
                    <a:pt x="6976" y="1101"/>
                    <a:pt x="6233" y="1"/>
                    <a:pt x="5382" y="1"/>
                  </a:cubicBezTo>
                  <a:cubicBezTo>
                    <a:pt x="5127" y="1"/>
                    <a:pt x="4861" y="100"/>
                    <a:pt x="4625" y="337"/>
                  </a:cubicBezTo>
                  <a:lnTo>
                    <a:pt x="3488" y="1474"/>
                  </a:lnTo>
                  <a:lnTo>
                    <a:pt x="2351" y="337"/>
                  </a:lnTo>
                  <a:cubicBezTo>
                    <a:pt x="2114" y="100"/>
                    <a:pt x="1849" y="1"/>
                    <a:pt x="1593" y="1"/>
                  </a:cubicBezTo>
                  <a:close/>
                </a:path>
              </a:pathLst>
            </a:custGeom>
            <a:solidFill>
              <a:srgbClr val="FCE657"/>
            </a:solidFill>
            <a:ln w="38100" cap="flat" cmpd="sng">
              <a:solidFill>
                <a:srgbClr val="452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90" name="Google Shape;5690;p33"/>
          <p:cNvGrpSpPr/>
          <p:nvPr/>
        </p:nvGrpSpPr>
        <p:grpSpPr>
          <a:xfrm>
            <a:off x="9518400" y="3265467"/>
            <a:ext cx="855288" cy="842385"/>
            <a:chOff x="7259175" y="3082900"/>
            <a:chExt cx="641466" cy="631789"/>
          </a:xfrm>
        </p:grpSpPr>
        <p:sp>
          <p:nvSpPr>
            <p:cNvPr id="5691" name="Google Shape;5691;p33"/>
            <p:cNvSpPr/>
            <p:nvPr/>
          </p:nvSpPr>
          <p:spPr>
            <a:xfrm>
              <a:off x="7317150" y="3140875"/>
              <a:ext cx="583491" cy="573814"/>
            </a:xfrm>
            <a:custGeom>
              <a:avLst/>
              <a:gdLst/>
              <a:ahLst/>
              <a:cxnLst/>
              <a:rect l="l" t="t" r="r" b="b"/>
              <a:pathLst>
                <a:path w="14282" h="14046" extrusionOk="0">
                  <a:moveTo>
                    <a:pt x="3915" y="1"/>
                  </a:moveTo>
                  <a:cubicBezTo>
                    <a:pt x="3496" y="1"/>
                    <a:pt x="3107" y="277"/>
                    <a:pt x="2980" y="714"/>
                  </a:cubicBezTo>
                  <a:lnTo>
                    <a:pt x="160" y="9923"/>
                  </a:lnTo>
                  <a:cubicBezTo>
                    <a:pt x="1" y="10446"/>
                    <a:pt x="296" y="11015"/>
                    <a:pt x="819" y="11174"/>
                  </a:cubicBezTo>
                  <a:lnTo>
                    <a:pt x="10029" y="13994"/>
                  </a:lnTo>
                  <a:cubicBezTo>
                    <a:pt x="10134" y="14029"/>
                    <a:pt x="10240" y="14045"/>
                    <a:pt x="10344" y="14045"/>
                  </a:cubicBezTo>
                  <a:cubicBezTo>
                    <a:pt x="10779" y="14045"/>
                    <a:pt x="11174" y="13756"/>
                    <a:pt x="11303" y="13334"/>
                  </a:cubicBezTo>
                  <a:lnTo>
                    <a:pt x="14122" y="4125"/>
                  </a:lnTo>
                  <a:cubicBezTo>
                    <a:pt x="14281" y="3602"/>
                    <a:pt x="13986" y="3033"/>
                    <a:pt x="13440" y="2874"/>
                  </a:cubicBezTo>
                  <a:lnTo>
                    <a:pt x="4230" y="54"/>
                  </a:lnTo>
                  <a:cubicBezTo>
                    <a:pt x="4126" y="18"/>
                    <a:pt x="4019" y="1"/>
                    <a:pt x="3915" y="1"/>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2" name="Google Shape;5692;p33"/>
            <p:cNvSpPr/>
            <p:nvPr/>
          </p:nvSpPr>
          <p:spPr>
            <a:xfrm>
              <a:off x="7259175" y="3082900"/>
              <a:ext cx="583491" cy="573814"/>
            </a:xfrm>
            <a:custGeom>
              <a:avLst/>
              <a:gdLst/>
              <a:ahLst/>
              <a:cxnLst/>
              <a:rect l="l" t="t" r="r" b="b"/>
              <a:pathLst>
                <a:path w="14282" h="14046" extrusionOk="0">
                  <a:moveTo>
                    <a:pt x="3915" y="1"/>
                  </a:moveTo>
                  <a:cubicBezTo>
                    <a:pt x="3496" y="1"/>
                    <a:pt x="3107" y="277"/>
                    <a:pt x="2980" y="714"/>
                  </a:cubicBezTo>
                  <a:lnTo>
                    <a:pt x="160" y="9923"/>
                  </a:lnTo>
                  <a:cubicBezTo>
                    <a:pt x="1" y="10446"/>
                    <a:pt x="296" y="11015"/>
                    <a:pt x="819" y="11174"/>
                  </a:cubicBezTo>
                  <a:lnTo>
                    <a:pt x="10029" y="13994"/>
                  </a:lnTo>
                  <a:cubicBezTo>
                    <a:pt x="10134" y="14029"/>
                    <a:pt x="10240" y="14045"/>
                    <a:pt x="10344" y="14045"/>
                  </a:cubicBezTo>
                  <a:cubicBezTo>
                    <a:pt x="10779" y="14045"/>
                    <a:pt x="11174" y="13756"/>
                    <a:pt x="11303" y="13334"/>
                  </a:cubicBezTo>
                  <a:lnTo>
                    <a:pt x="14122" y="4125"/>
                  </a:lnTo>
                  <a:cubicBezTo>
                    <a:pt x="14281" y="3602"/>
                    <a:pt x="13986" y="3033"/>
                    <a:pt x="13440" y="2874"/>
                  </a:cubicBezTo>
                  <a:lnTo>
                    <a:pt x="4230" y="54"/>
                  </a:lnTo>
                  <a:cubicBezTo>
                    <a:pt x="4126" y="18"/>
                    <a:pt x="4019" y="1"/>
                    <a:pt x="3915" y="1"/>
                  </a:cubicBezTo>
                  <a:close/>
                </a:path>
              </a:pathLst>
            </a:cu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3" name="Google Shape;5693;p33"/>
            <p:cNvSpPr/>
            <p:nvPr/>
          </p:nvSpPr>
          <p:spPr>
            <a:xfrm>
              <a:off x="7495146" y="3318255"/>
              <a:ext cx="113413" cy="110588"/>
            </a:xfrm>
            <a:custGeom>
              <a:avLst/>
              <a:gdLst/>
              <a:ahLst/>
              <a:cxnLst/>
              <a:rect l="l" t="t" r="r" b="b"/>
              <a:pathLst>
                <a:path w="2776" h="2707" extrusionOk="0">
                  <a:moveTo>
                    <a:pt x="1684" y="183"/>
                  </a:moveTo>
                  <a:cubicBezTo>
                    <a:pt x="2639" y="478"/>
                    <a:pt x="2775" y="1775"/>
                    <a:pt x="1888" y="2252"/>
                  </a:cubicBezTo>
                  <a:cubicBezTo>
                    <a:pt x="1001" y="2707"/>
                    <a:pt x="1" y="1888"/>
                    <a:pt x="296" y="933"/>
                  </a:cubicBezTo>
                  <a:cubicBezTo>
                    <a:pt x="478" y="342"/>
                    <a:pt x="1092" y="1"/>
                    <a:pt x="1684"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4" name="Google Shape;5694;p33"/>
            <p:cNvSpPr/>
            <p:nvPr/>
          </p:nvSpPr>
          <p:spPr>
            <a:xfrm>
              <a:off x="7615011" y="3255096"/>
              <a:ext cx="113373" cy="110588"/>
            </a:xfrm>
            <a:custGeom>
              <a:avLst/>
              <a:gdLst/>
              <a:ahLst/>
              <a:cxnLst/>
              <a:rect l="l" t="t" r="r" b="b"/>
              <a:pathLst>
                <a:path w="2775" h="2707" extrusionOk="0">
                  <a:moveTo>
                    <a:pt x="1683" y="183"/>
                  </a:moveTo>
                  <a:cubicBezTo>
                    <a:pt x="2638" y="478"/>
                    <a:pt x="2774" y="1774"/>
                    <a:pt x="1888" y="2229"/>
                  </a:cubicBezTo>
                  <a:cubicBezTo>
                    <a:pt x="1001" y="2707"/>
                    <a:pt x="0" y="1865"/>
                    <a:pt x="296" y="910"/>
                  </a:cubicBezTo>
                  <a:cubicBezTo>
                    <a:pt x="478" y="319"/>
                    <a:pt x="1092" y="1"/>
                    <a:pt x="1683"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5" name="Google Shape;5695;p33"/>
            <p:cNvSpPr/>
            <p:nvPr/>
          </p:nvSpPr>
          <p:spPr>
            <a:xfrm>
              <a:off x="7558347" y="3439058"/>
              <a:ext cx="113373" cy="110588"/>
            </a:xfrm>
            <a:custGeom>
              <a:avLst/>
              <a:gdLst/>
              <a:ahLst/>
              <a:cxnLst/>
              <a:rect l="l" t="t" r="r" b="b"/>
              <a:pathLst>
                <a:path w="2775" h="2707" extrusionOk="0">
                  <a:moveTo>
                    <a:pt x="1706" y="182"/>
                  </a:moveTo>
                  <a:cubicBezTo>
                    <a:pt x="2661" y="455"/>
                    <a:pt x="2774" y="1774"/>
                    <a:pt x="1887" y="2229"/>
                  </a:cubicBezTo>
                  <a:cubicBezTo>
                    <a:pt x="1023" y="2706"/>
                    <a:pt x="0" y="1865"/>
                    <a:pt x="296" y="910"/>
                  </a:cubicBezTo>
                  <a:cubicBezTo>
                    <a:pt x="478" y="318"/>
                    <a:pt x="1114" y="0"/>
                    <a:pt x="1706" y="1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6" name="Google Shape;5696;p33"/>
            <p:cNvSpPr/>
            <p:nvPr/>
          </p:nvSpPr>
          <p:spPr>
            <a:xfrm>
              <a:off x="7427329" y="3194715"/>
              <a:ext cx="110594" cy="112467"/>
            </a:xfrm>
            <a:custGeom>
              <a:avLst/>
              <a:gdLst/>
              <a:ahLst/>
              <a:cxnLst/>
              <a:rect l="l" t="t" r="r" b="b"/>
              <a:pathLst>
                <a:path w="2707" h="2753" extrusionOk="0">
                  <a:moveTo>
                    <a:pt x="2525" y="1683"/>
                  </a:moveTo>
                  <a:cubicBezTo>
                    <a:pt x="2229" y="2638"/>
                    <a:pt x="933" y="2752"/>
                    <a:pt x="478" y="1888"/>
                  </a:cubicBezTo>
                  <a:cubicBezTo>
                    <a:pt x="1" y="1001"/>
                    <a:pt x="842" y="1"/>
                    <a:pt x="1797" y="296"/>
                  </a:cubicBezTo>
                  <a:cubicBezTo>
                    <a:pt x="2388" y="455"/>
                    <a:pt x="2707" y="1092"/>
                    <a:pt x="2525" y="16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7" name="Google Shape;5697;p33"/>
            <p:cNvSpPr/>
            <p:nvPr/>
          </p:nvSpPr>
          <p:spPr>
            <a:xfrm>
              <a:off x="7370665" y="3377737"/>
              <a:ext cx="111534" cy="113366"/>
            </a:xfrm>
            <a:custGeom>
              <a:avLst/>
              <a:gdLst/>
              <a:ahLst/>
              <a:cxnLst/>
              <a:rect l="l" t="t" r="r" b="b"/>
              <a:pathLst>
                <a:path w="2730" h="2775" extrusionOk="0">
                  <a:moveTo>
                    <a:pt x="2547" y="1683"/>
                  </a:moveTo>
                  <a:cubicBezTo>
                    <a:pt x="2252" y="2638"/>
                    <a:pt x="956" y="2775"/>
                    <a:pt x="478" y="1888"/>
                  </a:cubicBezTo>
                  <a:cubicBezTo>
                    <a:pt x="1" y="1001"/>
                    <a:pt x="842" y="0"/>
                    <a:pt x="1797" y="296"/>
                  </a:cubicBezTo>
                  <a:cubicBezTo>
                    <a:pt x="2388" y="478"/>
                    <a:pt x="2729" y="1092"/>
                    <a:pt x="2547" y="16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98" name="Google Shape;5698;p33"/>
          <p:cNvGrpSpPr/>
          <p:nvPr/>
        </p:nvGrpSpPr>
        <p:grpSpPr>
          <a:xfrm>
            <a:off x="10190321" y="-110321"/>
            <a:ext cx="2067064" cy="4985952"/>
            <a:chOff x="5692625" y="470675"/>
            <a:chExt cx="1669500" cy="4027425"/>
          </a:xfrm>
        </p:grpSpPr>
        <p:sp>
          <p:nvSpPr>
            <p:cNvPr id="5699" name="Google Shape;5699;p33"/>
            <p:cNvSpPr/>
            <p:nvPr/>
          </p:nvSpPr>
          <p:spPr>
            <a:xfrm>
              <a:off x="5692625" y="470675"/>
              <a:ext cx="1669500" cy="4027425"/>
            </a:xfrm>
            <a:custGeom>
              <a:avLst/>
              <a:gdLst/>
              <a:ahLst/>
              <a:cxnLst/>
              <a:rect l="l" t="t" r="r" b="b"/>
              <a:pathLst>
                <a:path w="66780" h="161097" extrusionOk="0">
                  <a:moveTo>
                    <a:pt x="21521" y="0"/>
                  </a:moveTo>
                  <a:lnTo>
                    <a:pt x="0" y="60913"/>
                  </a:lnTo>
                  <a:lnTo>
                    <a:pt x="66780" y="161097"/>
                  </a:lnTo>
                  <a:lnTo>
                    <a:pt x="667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0" name="Google Shape;5700;p33"/>
            <p:cNvSpPr/>
            <p:nvPr/>
          </p:nvSpPr>
          <p:spPr>
            <a:xfrm>
              <a:off x="6256450" y="1021575"/>
              <a:ext cx="85150" cy="72975"/>
            </a:xfrm>
            <a:custGeom>
              <a:avLst/>
              <a:gdLst/>
              <a:ahLst/>
              <a:cxnLst/>
              <a:rect l="l" t="t" r="r" b="b"/>
              <a:pathLst>
                <a:path w="3406" h="2919" extrusionOk="0">
                  <a:moveTo>
                    <a:pt x="1946" y="1"/>
                  </a:moveTo>
                  <a:cubicBezTo>
                    <a:pt x="1" y="1"/>
                    <a:pt x="1" y="2919"/>
                    <a:pt x="1946" y="2919"/>
                  </a:cubicBezTo>
                  <a:cubicBezTo>
                    <a:pt x="2129" y="2919"/>
                    <a:pt x="2311" y="2888"/>
                    <a:pt x="2493" y="2797"/>
                  </a:cubicBezTo>
                  <a:cubicBezTo>
                    <a:pt x="2858" y="2676"/>
                    <a:pt x="3132" y="2402"/>
                    <a:pt x="3253" y="2037"/>
                  </a:cubicBezTo>
                  <a:cubicBezTo>
                    <a:pt x="3405" y="1673"/>
                    <a:pt x="3405" y="1277"/>
                    <a:pt x="3253" y="913"/>
                  </a:cubicBezTo>
                  <a:lnTo>
                    <a:pt x="3253" y="882"/>
                  </a:lnTo>
                  <a:cubicBezTo>
                    <a:pt x="3132" y="548"/>
                    <a:pt x="2858" y="274"/>
                    <a:pt x="2493" y="122"/>
                  </a:cubicBezTo>
                  <a:cubicBezTo>
                    <a:pt x="2311" y="62"/>
                    <a:pt x="2129"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1" name="Google Shape;5701;p33"/>
            <p:cNvSpPr/>
            <p:nvPr/>
          </p:nvSpPr>
          <p:spPr>
            <a:xfrm>
              <a:off x="6759500" y="2950950"/>
              <a:ext cx="85150" cy="73025"/>
            </a:xfrm>
            <a:custGeom>
              <a:avLst/>
              <a:gdLst/>
              <a:ahLst/>
              <a:cxnLst/>
              <a:rect l="l" t="t" r="r" b="b"/>
              <a:pathLst>
                <a:path w="3406" h="2921" extrusionOk="0">
                  <a:moveTo>
                    <a:pt x="1946" y="0"/>
                  </a:moveTo>
                  <a:cubicBezTo>
                    <a:pt x="639" y="0"/>
                    <a:pt x="1" y="1581"/>
                    <a:pt x="913" y="2493"/>
                  </a:cubicBezTo>
                  <a:cubicBezTo>
                    <a:pt x="1208" y="2788"/>
                    <a:pt x="1574" y="2921"/>
                    <a:pt x="1933" y="2921"/>
                  </a:cubicBezTo>
                  <a:cubicBezTo>
                    <a:pt x="2683" y="2921"/>
                    <a:pt x="3405" y="2343"/>
                    <a:pt x="3405" y="1459"/>
                  </a:cubicBezTo>
                  <a:cubicBezTo>
                    <a:pt x="3405" y="638"/>
                    <a:pt x="2737"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2" name="Google Shape;5702;p33"/>
            <p:cNvSpPr/>
            <p:nvPr/>
          </p:nvSpPr>
          <p:spPr>
            <a:xfrm>
              <a:off x="6256450" y="518525"/>
              <a:ext cx="85150" cy="72975"/>
            </a:xfrm>
            <a:custGeom>
              <a:avLst/>
              <a:gdLst/>
              <a:ahLst/>
              <a:cxnLst/>
              <a:rect l="l" t="t" r="r" b="b"/>
              <a:pathLst>
                <a:path w="3406" h="2919" extrusionOk="0">
                  <a:moveTo>
                    <a:pt x="1946" y="1"/>
                  </a:moveTo>
                  <a:cubicBezTo>
                    <a:pt x="1" y="1"/>
                    <a:pt x="1" y="2919"/>
                    <a:pt x="1946" y="2919"/>
                  </a:cubicBezTo>
                  <a:cubicBezTo>
                    <a:pt x="2129" y="2919"/>
                    <a:pt x="2311" y="2889"/>
                    <a:pt x="2493" y="2797"/>
                  </a:cubicBezTo>
                  <a:cubicBezTo>
                    <a:pt x="2858" y="2645"/>
                    <a:pt x="3132" y="2372"/>
                    <a:pt x="3253" y="2037"/>
                  </a:cubicBezTo>
                  <a:cubicBezTo>
                    <a:pt x="3405" y="1673"/>
                    <a:pt x="3405" y="1247"/>
                    <a:pt x="3253" y="882"/>
                  </a:cubicBezTo>
                  <a:cubicBezTo>
                    <a:pt x="3132" y="548"/>
                    <a:pt x="2858" y="274"/>
                    <a:pt x="2493" y="123"/>
                  </a:cubicBezTo>
                  <a:cubicBezTo>
                    <a:pt x="2311" y="31"/>
                    <a:pt x="2129"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3" name="Google Shape;5703;p33"/>
            <p:cNvSpPr/>
            <p:nvPr/>
          </p:nvSpPr>
          <p:spPr>
            <a:xfrm>
              <a:off x="6262550" y="685700"/>
              <a:ext cx="79050" cy="72975"/>
            </a:xfrm>
            <a:custGeom>
              <a:avLst/>
              <a:gdLst/>
              <a:ahLst/>
              <a:cxnLst/>
              <a:rect l="l" t="t" r="r" b="b"/>
              <a:pathLst>
                <a:path w="3162" h="2919" extrusionOk="0">
                  <a:moveTo>
                    <a:pt x="1672" y="1"/>
                  </a:moveTo>
                  <a:cubicBezTo>
                    <a:pt x="1398" y="1"/>
                    <a:pt x="1094" y="92"/>
                    <a:pt x="882" y="275"/>
                  </a:cubicBezTo>
                  <a:cubicBezTo>
                    <a:pt x="0" y="822"/>
                    <a:pt x="0" y="2098"/>
                    <a:pt x="882" y="2676"/>
                  </a:cubicBezTo>
                  <a:cubicBezTo>
                    <a:pt x="1094" y="2828"/>
                    <a:pt x="1398" y="2919"/>
                    <a:pt x="1672" y="2919"/>
                  </a:cubicBezTo>
                  <a:cubicBezTo>
                    <a:pt x="2249" y="2919"/>
                    <a:pt x="2797" y="2585"/>
                    <a:pt x="3009" y="2037"/>
                  </a:cubicBezTo>
                  <a:cubicBezTo>
                    <a:pt x="3161" y="1673"/>
                    <a:pt x="3161" y="1247"/>
                    <a:pt x="3009" y="913"/>
                  </a:cubicBezTo>
                  <a:cubicBezTo>
                    <a:pt x="2797" y="366"/>
                    <a:pt x="2280" y="1"/>
                    <a:pt x="1672"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4" name="Google Shape;5704;p33"/>
            <p:cNvSpPr/>
            <p:nvPr/>
          </p:nvSpPr>
          <p:spPr>
            <a:xfrm>
              <a:off x="6256450" y="854400"/>
              <a:ext cx="85150" cy="72225"/>
            </a:xfrm>
            <a:custGeom>
              <a:avLst/>
              <a:gdLst/>
              <a:ahLst/>
              <a:cxnLst/>
              <a:rect l="l" t="t" r="r" b="b"/>
              <a:pathLst>
                <a:path w="3406" h="2889" extrusionOk="0">
                  <a:moveTo>
                    <a:pt x="1946" y="1"/>
                  </a:moveTo>
                  <a:cubicBezTo>
                    <a:pt x="1" y="1"/>
                    <a:pt x="1" y="2888"/>
                    <a:pt x="1946" y="2888"/>
                  </a:cubicBezTo>
                  <a:cubicBezTo>
                    <a:pt x="2129" y="2888"/>
                    <a:pt x="2311" y="2858"/>
                    <a:pt x="2493" y="2797"/>
                  </a:cubicBezTo>
                  <a:cubicBezTo>
                    <a:pt x="2858" y="2645"/>
                    <a:pt x="3132" y="2372"/>
                    <a:pt x="3253" y="2037"/>
                  </a:cubicBezTo>
                  <a:cubicBezTo>
                    <a:pt x="3405" y="1673"/>
                    <a:pt x="3405" y="1247"/>
                    <a:pt x="3253" y="882"/>
                  </a:cubicBezTo>
                  <a:lnTo>
                    <a:pt x="3253" y="852"/>
                  </a:lnTo>
                  <a:cubicBezTo>
                    <a:pt x="3132" y="517"/>
                    <a:pt x="2858" y="244"/>
                    <a:pt x="2493" y="92"/>
                  </a:cubicBezTo>
                  <a:cubicBezTo>
                    <a:pt x="2311" y="31"/>
                    <a:pt x="2129"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5" name="Google Shape;5705;p33"/>
            <p:cNvSpPr/>
            <p:nvPr/>
          </p:nvSpPr>
          <p:spPr>
            <a:xfrm>
              <a:off x="6448725" y="3118375"/>
              <a:ext cx="60050" cy="68925"/>
            </a:xfrm>
            <a:custGeom>
              <a:avLst/>
              <a:gdLst/>
              <a:ahLst/>
              <a:cxnLst/>
              <a:rect l="l" t="t" r="r" b="b"/>
              <a:pathLst>
                <a:path w="2402" h="2757" extrusionOk="0">
                  <a:moveTo>
                    <a:pt x="930" y="0"/>
                  </a:moveTo>
                  <a:cubicBezTo>
                    <a:pt x="609" y="0"/>
                    <a:pt x="281" y="110"/>
                    <a:pt x="0" y="355"/>
                  </a:cubicBezTo>
                  <a:lnTo>
                    <a:pt x="1611" y="2756"/>
                  </a:lnTo>
                  <a:cubicBezTo>
                    <a:pt x="1672" y="2726"/>
                    <a:pt x="1702" y="2695"/>
                    <a:pt x="1763" y="2665"/>
                  </a:cubicBezTo>
                  <a:cubicBezTo>
                    <a:pt x="2158" y="2422"/>
                    <a:pt x="2401" y="1966"/>
                    <a:pt x="2401" y="1480"/>
                  </a:cubicBezTo>
                  <a:cubicBezTo>
                    <a:pt x="2401" y="605"/>
                    <a:pt x="1683" y="0"/>
                    <a:pt x="930"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6" name="Google Shape;5706;p33"/>
            <p:cNvSpPr/>
            <p:nvPr/>
          </p:nvSpPr>
          <p:spPr>
            <a:xfrm>
              <a:off x="6758000" y="3118875"/>
              <a:ext cx="86650" cy="72650"/>
            </a:xfrm>
            <a:custGeom>
              <a:avLst/>
              <a:gdLst/>
              <a:ahLst/>
              <a:cxnLst/>
              <a:rect l="l" t="t" r="r" b="b"/>
              <a:pathLst>
                <a:path w="3466" h="2906" extrusionOk="0">
                  <a:moveTo>
                    <a:pt x="2006" y="1"/>
                  </a:moveTo>
                  <a:cubicBezTo>
                    <a:pt x="578" y="1"/>
                    <a:pt x="0" y="1855"/>
                    <a:pt x="1186" y="2645"/>
                  </a:cubicBezTo>
                  <a:cubicBezTo>
                    <a:pt x="1447" y="2825"/>
                    <a:pt x="1732" y="2905"/>
                    <a:pt x="2010" y="2905"/>
                  </a:cubicBezTo>
                  <a:cubicBezTo>
                    <a:pt x="2766" y="2905"/>
                    <a:pt x="3465" y="2305"/>
                    <a:pt x="3465" y="1460"/>
                  </a:cubicBezTo>
                  <a:cubicBezTo>
                    <a:pt x="3465" y="639"/>
                    <a:pt x="2797" y="1"/>
                    <a:pt x="200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7" name="Google Shape;5707;p33"/>
            <p:cNvSpPr/>
            <p:nvPr/>
          </p:nvSpPr>
          <p:spPr>
            <a:xfrm>
              <a:off x="6770150" y="3454000"/>
              <a:ext cx="75250" cy="75250"/>
            </a:xfrm>
            <a:custGeom>
              <a:avLst/>
              <a:gdLst/>
              <a:ahLst/>
              <a:cxnLst/>
              <a:rect l="l" t="t" r="r" b="b"/>
              <a:pathLst>
                <a:path w="3010" h="3010" extrusionOk="0">
                  <a:moveTo>
                    <a:pt x="1520" y="0"/>
                  </a:moveTo>
                  <a:cubicBezTo>
                    <a:pt x="700" y="0"/>
                    <a:pt x="61" y="669"/>
                    <a:pt x="61" y="1459"/>
                  </a:cubicBezTo>
                  <a:cubicBezTo>
                    <a:pt x="0" y="2310"/>
                    <a:pt x="669" y="3009"/>
                    <a:pt x="1520" y="3009"/>
                  </a:cubicBezTo>
                  <a:cubicBezTo>
                    <a:pt x="2341" y="3009"/>
                    <a:pt x="3010" y="2310"/>
                    <a:pt x="2979" y="1459"/>
                  </a:cubicBezTo>
                  <a:cubicBezTo>
                    <a:pt x="2979" y="669"/>
                    <a:pt x="2311" y="0"/>
                    <a:pt x="1520"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8" name="Google Shape;5708;p33"/>
            <p:cNvSpPr/>
            <p:nvPr/>
          </p:nvSpPr>
          <p:spPr>
            <a:xfrm>
              <a:off x="6281550" y="2867350"/>
              <a:ext cx="60050" cy="68425"/>
            </a:xfrm>
            <a:custGeom>
              <a:avLst/>
              <a:gdLst/>
              <a:ahLst/>
              <a:cxnLst/>
              <a:rect l="l" t="t" r="r" b="b"/>
              <a:pathLst>
                <a:path w="2402" h="2737" extrusionOk="0">
                  <a:moveTo>
                    <a:pt x="942" y="1"/>
                  </a:moveTo>
                  <a:cubicBezTo>
                    <a:pt x="638" y="1"/>
                    <a:pt x="365" y="92"/>
                    <a:pt x="122" y="244"/>
                  </a:cubicBezTo>
                  <a:cubicBezTo>
                    <a:pt x="91" y="274"/>
                    <a:pt x="30" y="305"/>
                    <a:pt x="0" y="335"/>
                  </a:cubicBezTo>
                  <a:lnTo>
                    <a:pt x="1581" y="2736"/>
                  </a:lnTo>
                  <a:cubicBezTo>
                    <a:pt x="1885" y="2584"/>
                    <a:pt x="2128" y="2311"/>
                    <a:pt x="2249" y="2007"/>
                  </a:cubicBezTo>
                  <a:cubicBezTo>
                    <a:pt x="2401" y="1642"/>
                    <a:pt x="2401" y="1247"/>
                    <a:pt x="2249" y="882"/>
                  </a:cubicBezTo>
                  <a:cubicBezTo>
                    <a:pt x="2128" y="517"/>
                    <a:pt x="1854" y="244"/>
                    <a:pt x="1489" y="122"/>
                  </a:cubicBezTo>
                  <a:cubicBezTo>
                    <a:pt x="1307" y="31"/>
                    <a:pt x="1125" y="1"/>
                    <a:pt x="942"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9" name="Google Shape;5709;p33"/>
            <p:cNvSpPr/>
            <p:nvPr/>
          </p:nvSpPr>
          <p:spPr>
            <a:xfrm>
              <a:off x="6759500" y="3286825"/>
              <a:ext cx="85150" cy="72600"/>
            </a:xfrm>
            <a:custGeom>
              <a:avLst/>
              <a:gdLst/>
              <a:ahLst/>
              <a:cxnLst/>
              <a:rect l="l" t="t" r="r" b="b"/>
              <a:pathLst>
                <a:path w="3406" h="2904" extrusionOk="0">
                  <a:moveTo>
                    <a:pt x="1946" y="0"/>
                  </a:moveTo>
                  <a:cubicBezTo>
                    <a:pt x="639" y="0"/>
                    <a:pt x="1" y="1550"/>
                    <a:pt x="913" y="2462"/>
                  </a:cubicBezTo>
                  <a:cubicBezTo>
                    <a:pt x="1208" y="2768"/>
                    <a:pt x="1574" y="2904"/>
                    <a:pt x="1934" y="2904"/>
                  </a:cubicBezTo>
                  <a:cubicBezTo>
                    <a:pt x="2683" y="2904"/>
                    <a:pt x="3405" y="2312"/>
                    <a:pt x="3405" y="1429"/>
                  </a:cubicBezTo>
                  <a:cubicBezTo>
                    <a:pt x="3405" y="638"/>
                    <a:pt x="2737"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0" name="Google Shape;5710;p33"/>
            <p:cNvSpPr/>
            <p:nvPr/>
          </p:nvSpPr>
          <p:spPr>
            <a:xfrm>
              <a:off x="6254950" y="2700175"/>
              <a:ext cx="86650" cy="72225"/>
            </a:xfrm>
            <a:custGeom>
              <a:avLst/>
              <a:gdLst/>
              <a:ahLst/>
              <a:cxnLst/>
              <a:rect l="l" t="t" r="r" b="b"/>
              <a:pathLst>
                <a:path w="3466" h="2889" extrusionOk="0">
                  <a:moveTo>
                    <a:pt x="1976" y="1"/>
                  </a:moveTo>
                  <a:cubicBezTo>
                    <a:pt x="547" y="1"/>
                    <a:pt x="0" y="1855"/>
                    <a:pt x="1186" y="2645"/>
                  </a:cubicBezTo>
                  <a:cubicBezTo>
                    <a:pt x="1398" y="2797"/>
                    <a:pt x="1702" y="2888"/>
                    <a:pt x="1976" y="2888"/>
                  </a:cubicBezTo>
                  <a:cubicBezTo>
                    <a:pt x="2189" y="2888"/>
                    <a:pt x="2371" y="2827"/>
                    <a:pt x="2553" y="2767"/>
                  </a:cubicBezTo>
                  <a:cubicBezTo>
                    <a:pt x="2888" y="2615"/>
                    <a:pt x="3161" y="2341"/>
                    <a:pt x="3313" y="2007"/>
                  </a:cubicBezTo>
                  <a:cubicBezTo>
                    <a:pt x="3465" y="1642"/>
                    <a:pt x="3465" y="1216"/>
                    <a:pt x="3313" y="852"/>
                  </a:cubicBezTo>
                  <a:cubicBezTo>
                    <a:pt x="3161" y="517"/>
                    <a:pt x="2888" y="244"/>
                    <a:pt x="2553" y="92"/>
                  </a:cubicBezTo>
                  <a:cubicBezTo>
                    <a:pt x="2371" y="31"/>
                    <a:pt x="2189"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1" name="Google Shape;5711;p33"/>
            <p:cNvSpPr/>
            <p:nvPr/>
          </p:nvSpPr>
          <p:spPr>
            <a:xfrm>
              <a:off x="6254950" y="2531475"/>
              <a:ext cx="86650" cy="72975"/>
            </a:xfrm>
            <a:custGeom>
              <a:avLst/>
              <a:gdLst/>
              <a:ahLst/>
              <a:cxnLst/>
              <a:rect l="l" t="t" r="r" b="b"/>
              <a:pathLst>
                <a:path w="3466" h="2919" extrusionOk="0">
                  <a:moveTo>
                    <a:pt x="1976" y="1"/>
                  </a:moveTo>
                  <a:cubicBezTo>
                    <a:pt x="1702" y="1"/>
                    <a:pt x="1398" y="92"/>
                    <a:pt x="1186" y="244"/>
                  </a:cubicBezTo>
                  <a:cubicBezTo>
                    <a:pt x="0" y="1065"/>
                    <a:pt x="547" y="2888"/>
                    <a:pt x="1976" y="2919"/>
                  </a:cubicBezTo>
                  <a:cubicBezTo>
                    <a:pt x="2189" y="2919"/>
                    <a:pt x="2371" y="2858"/>
                    <a:pt x="2553" y="2797"/>
                  </a:cubicBezTo>
                  <a:cubicBezTo>
                    <a:pt x="2888" y="2645"/>
                    <a:pt x="3161" y="2372"/>
                    <a:pt x="3313" y="2037"/>
                  </a:cubicBezTo>
                  <a:cubicBezTo>
                    <a:pt x="3465" y="1673"/>
                    <a:pt x="3465" y="1247"/>
                    <a:pt x="3313" y="882"/>
                  </a:cubicBezTo>
                  <a:cubicBezTo>
                    <a:pt x="3161" y="548"/>
                    <a:pt x="2888" y="274"/>
                    <a:pt x="2553" y="122"/>
                  </a:cubicBezTo>
                  <a:cubicBezTo>
                    <a:pt x="2371" y="31"/>
                    <a:pt x="2189"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2" name="Google Shape;5712;p33"/>
            <p:cNvSpPr/>
            <p:nvPr/>
          </p:nvSpPr>
          <p:spPr>
            <a:xfrm>
              <a:off x="6254950" y="2028425"/>
              <a:ext cx="85875" cy="72975"/>
            </a:xfrm>
            <a:custGeom>
              <a:avLst/>
              <a:gdLst/>
              <a:ahLst/>
              <a:cxnLst/>
              <a:rect l="l" t="t" r="r" b="b"/>
              <a:pathLst>
                <a:path w="3435" h="2919" extrusionOk="0">
                  <a:moveTo>
                    <a:pt x="2006" y="1"/>
                  </a:moveTo>
                  <a:cubicBezTo>
                    <a:pt x="1702" y="1"/>
                    <a:pt x="1429" y="92"/>
                    <a:pt x="1186" y="244"/>
                  </a:cubicBezTo>
                  <a:cubicBezTo>
                    <a:pt x="0" y="1065"/>
                    <a:pt x="578" y="2889"/>
                    <a:pt x="2006" y="2919"/>
                  </a:cubicBezTo>
                  <a:cubicBezTo>
                    <a:pt x="2189" y="2919"/>
                    <a:pt x="2401" y="2889"/>
                    <a:pt x="2553" y="2797"/>
                  </a:cubicBezTo>
                  <a:cubicBezTo>
                    <a:pt x="2918" y="2645"/>
                    <a:pt x="3192" y="2372"/>
                    <a:pt x="3313" y="2037"/>
                  </a:cubicBezTo>
                  <a:cubicBezTo>
                    <a:pt x="3404" y="1855"/>
                    <a:pt x="3435" y="1673"/>
                    <a:pt x="3435" y="1460"/>
                  </a:cubicBezTo>
                  <a:cubicBezTo>
                    <a:pt x="3435" y="1278"/>
                    <a:pt x="3404" y="1065"/>
                    <a:pt x="3313" y="882"/>
                  </a:cubicBezTo>
                  <a:cubicBezTo>
                    <a:pt x="3192" y="548"/>
                    <a:pt x="2918" y="274"/>
                    <a:pt x="2553" y="123"/>
                  </a:cubicBezTo>
                  <a:cubicBezTo>
                    <a:pt x="2371" y="31"/>
                    <a:pt x="2189" y="1"/>
                    <a:pt x="200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3" name="Google Shape;5713;p33"/>
            <p:cNvSpPr/>
            <p:nvPr/>
          </p:nvSpPr>
          <p:spPr>
            <a:xfrm>
              <a:off x="6254950" y="2196375"/>
              <a:ext cx="86650" cy="72975"/>
            </a:xfrm>
            <a:custGeom>
              <a:avLst/>
              <a:gdLst/>
              <a:ahLst/>
              <a:cxnLst/>
              <a:rect l="l" t="t" r="r" b="b"/>
              <a:pathLst>
                <a:path w="3466" h="2919" extrusionOk="0">
                  <a:moveTo>
                    <a:pt x="2006" y="0"/>
                  </a:moveTo>
                  <a:cubicBezTo>
                    <a:pt x="578" y="0"/>
                    <a:pt x="0" y="1854"/>
                    <a:pt x="1186" y="2675"/>
                  </a:cubicBezTo>
                  <a:cubicBezTo>
                    <a:pt x="1429" y="2827"/>
                    <a:pt x="1702" y="2918"/>
                    <a:pt x="2006" y="2918"/>
                  </a:cubicBezTo>
                  <a:cubicBezTo>
                    <a:pt x="2189" y="2918"/>
                    <a:pt x="2371" y="2888"/>
                    <a:pt x="2553" y="2797"/>
                  </a:cubicBezTo>
                  <a:cubicBezTo>
                    <a:pt x="2918" y="2645"/>
                    <a:pt x="3192" y="2371"/>
                    <a:pt x="3313" y="2037"/>
                  </a:cubicBezTo>
                  <a:cubicBezTo>
                    <a:pt x="3465" y="1672"/>
                    <a:pt x="3465" y="1277"/>
                    <a:pt x="3313" y="912"/>
                  </a:cubicBezTo>
                  <a:lnTo>
                    <a:pt x="3313" y="882"/>
                  </a:lnTo>
                  <a:cubicBezTo>
                    <a:pt x="3192" y="547"/>
                    <a:pt x="2918" y="274"/>
                    <a:pt x="2553" y="122"/>
                  </a:cubicBezTo>
                  <a:cubicBezTo>
                    <a:pt x="2401" y="31"/>
                    <a:pt x="2189"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4" name="Google Shape;5714;p33"/>
            <p:cNvSpPr/>
            <p:nvPr/>
          </p:nvSpPr>
          <p:spPr>
            <a:xfrm>
              <a:off x="6256450" y="2364300"/>
              <a:ext cx="85150" cy="72425"/>
            </a:xfrm>
            <a:custGeom>
              <a:avLst/>
              <a:gdLst/>
              <a:ahLst/>
              <a:cxnLst/>
              <a:rect l="l" t="t" r="r" b="b"/>
              <a:pathLst>
                <a:path w="3406" h="2897" extrusionOk="0">
                  <a:moveTo>
                    <a:pt x="1946" y="1"/>
                  </a:moveTo>
                  <a:cubicBezTo>
                    <a:pt x="1" y="1"/>
                    <a:pt x="1" y="2888"/>
                    <a:pt x="1946" y="2888"/>
                  </a:cubicBezTo>
                  <a:cubicBezTo>
                    <a:pt x="1980" y="2894"/>
                    <a:pt x="2013" y="2896"/>
                    <a:pt x="2047" y="2896"/>
                  </a:cubicBezTo>
                  <a:cubicBezTo>
                    <a:pt x="2196" y="2896"/>
                    <a:pt x="2345" y="2847"/>
                    <a:pt x="2493" y="2797"/>
                  </a:cubicBezTo>
                  <a:cubicBezTo>
                    <a:pt x="2858" y="2645"/>
                    <a:pt x="3132" y="2372"/>
                    <a:pt x="3253" y="2037"/>
                  </a:cubicBezTo>
                  <a:cubicBezTo>
                    <a:pt x="3405" y="1673"/>
                    <a:pt x="3405" y="1247"/>
                    <a:pt x="3253" y="882"/>
                  </a:cubicBezTo>
                  <a:cubicBezTo>
                    <a:pt x="3132" y="518"/>
                    <a:pt x="2858" y="244"/>
                    <a:pt x="2493" y="122"/>
                  </a:cubicBezTo>
                  <a:cubicBezTo>
                    <a:pt x="2311" y="31"/>
                    <a:pt x="2129"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5" name="Google Shape;5715;p33"/>
            <p:cNvSpPr/>
            <p:nvPr/>
          </p:nvSpPr>
          <p:spPr>
            <a:xfrm>
              <a:off x="6256450" y="1860500"/>
              <a:ext cx="85150" cy="72975"/>
            </a:xfrm>
            <a:custGeom>
              <a:avLst/>
              <a:gdLst/>
              <a:ahLst/>
              <a:cxnLst/>
              <a:rect l="l" t="t" r="r" b="b"/>
              <a:pathLst>
                <a:path w="3406" h="2919" extrusionOk="0">
                  <a:moveTo>
                    <a:pt x="1946" y="1"/>
                  </a:moveTo>
                  <a:cubicBezTo>
                    <a:pt x="1" y="1"/>
                    <a:pt x="1" y="2918"/>
                    <a:pt x="1946" y="2918"/>
                  </a:cubicBezTo>
                  <a:cubicBezTo>
                    <a:pt x="2129" y="2918"/>
                    <a:pt x="2311" y="2888"/>
                    <a:pt x="2493" y="2797"/>
                  </a:cubicBezTo>
                  <a:cubicBezTo>
                    <a:pt x="2858" y="2675"/>
                    <a:pt x="3132" y="2402"/>
                    <a:pt x="3253" y="2037"/>
                  </a:cubicBezTo>
                  <a:cubicBezTo>
                    <a:pt x="3405" y="1672"/>
                    <a:pt x="3405" y="1277"/>
                    <a:pt x="3253" y="912"/>
                  </a:cubicBezTo>
                  <a:lnTo>
                    <a:pt x="3253" y="882"/>
                  </a:lnTo>
                  <a:cubicBezTo>
                    <a:pt x="3132" y="548"/>
                    <a:pt x="2858" y="274"/>
                    <a:pt x="2493" y="122"/>
                  </a:cubicBezTo>
                  <a:cubicBezTo>
                    <a:pt x="2311" y="61"/>
                    <a:pt x="2129"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6" name="Google Shape;5716;p33"/>
            <p:cNvSpPr/>
            <p:nvPr/>
          </p:nvSpPr>
          <p:spPr>
            <a:xfrm>
              <a:off x="6256450" y="1357450"/>
              <a:ext cx="85150" cy="72975"/>
            </a:xfrm>
            <a:custGeom>
              <a:avLst/>
              <a:gdLst/>
              <a:ahLst/>
              <a:cxnLst/>
              <a:rect l="l" t="t" r="r" b="b"/>
              <a:pathLst>
                <a:path w="3406" h="2919" extrusionOk="0">
                  <a:moveTo>
                    <a:pt x="1946" y="1"/>
                  </a:moveTo>
                  <a:cubicBezTo>
                    <a:pt x="1" y="1"/>
                    <a:pt x="1" y="2919"/>
                    <a:pt x="1946" y="2919"/>
                  </a:cubicBezTo>
                  <a:cubicBezTo>
                    <a:pt x="2129" y="2919"/>
                    <a:pt x="2311" y="2858"/>
                    <a:pt x="2493" y="2797"/>
                  </a:cubicBezTo>
                  <a:cubicBezTo>
                    <a:pt x="2858" y="2645"/>
                    <a:pt x="3132" y="2371"/>
                    <a:pt x="3253" y="2037"/>
                  </a:cubicBezTo>
                  <a:cubicBezTo>
                    <a:pt x="3405" y="1672"/>
                    <a:pt x="3405" y="1247"/>
                    <a:pt x="3253" y="913"/>
                  </a:cubicBezTo>
                  <a:lnTo>
                    <a:pt x="3253" y="882"/>
                  </a:lnTo>
                  <a:cubicBezTo>
                    <a:pt x="3132" y="548"/>
                    <a:pt x="2858" y="274"/>
                    <a:pt x="2493" y="122"/>
                  </a:cubicBezTo>
                  <a:cubicBezTo>
                    <a:pt x="2311" y="31"/>
                    <a:pt x="2129"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7" name="Google Shape;5717;p33"/>
            <p:cNvSpPr/>
            <p:nvPr/>
          </p:nvSpPr>
          <p:spPr>
            <a:xfrm>
              <a:off x="6254950" y="1525400"/>
              <a:ext cx="86650" cy="72975"/>
            </a:xfrm>
            <a:custGeom>
              <a:avLst/>
              <a:gdLst/>
              <a:ahLst/>
              <a:cxnLst/>
              <a:rect l="l" t="t" r="r" b="b"/>
              <a:pathLst>
                <a:path w="3466" h="2919" extrusionOk="0">
                  <a:moveTo>
                    <a:pt x="2006" y="0"/>
                  </a:moveTo>
                  <a:cubicBezTo>
                    <a:pt x="1702" y="0"/>
                    <a:pt x="1429" y="91"/>
                    <a:pt x="1186" y="243"/>
                  </a:cubicBezTo>
                  <a:cubicBezTo>
                    <a:pt x="0" y="1034"/>
                    <a:pt x="578" y="2888"/>
                    <a:pt x="2006" y="2918"/>
                  </a:cubicBezTo>
                  <a:cubicBezTo>
                    <a:pt x="2189" y="2918"/>
                    <a:pt x="2371" y="2857"/>
                    <a:pt x="2553" y="2796"/>
                  </a:cubicBezTo>
                  <a:cubicBezTo>
                    <a:pt x="2918" y="2644"/>
                    <a:pt x="3192" y="2371"/>
                    <a:pt x="3313" y="2037"/>
                  </a:cubicBezTo>
                  <a:cubicBezTo>
                    <a:pt x="3465" y="1672"/>
                    <a:pt x="3465" y="1246"/>
                    <a:pt x="3313" y="882"/>
                  </a:cubicBezTo>
                  <a:cubicBezTo>
                    <a:pt x="3192" y="517"/>
                    <a:pt x="2918" y="243"/>
                    <a:pt x="2553" y="122"/>
                  </a:cubicBezTo>
                  <a:cubicBezTo>
                    <a:pt x="2371" y="30"/>
                    <a:pt x="2189"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8" name="Google Shape;5718;p33"/>
            <p:cNvSpPr/>
            <p:nvPr/>
          </p:nvSpPr>
          <p:spPr>
            <a:xfrm>
              <a:off x="6262550" y="1189525"/>
              <a:ext cx="78275" cy="72975"/>
            </a:xfrm>
            <a:custGeom>
              <a:avLst/>
              <a:gdLst/>
              <a:ahLst/>
              <a:cxnLst/>
              <a:rect l="l" t="t" r="r" b="b"/>
              <a:pathLst>
                <a:path w="3131" h="2919" extrusionOk="0">
                  <a:moveTo>
                    <a:pt x="1672" y="0"/>
                  </a:moveTo>
                  <a:cubicBezTo>
                    <a:pt x="1398" y="0"/>
                    <a:pt x="1094" y="91"/>
                    <a:pt x="882" y="243"/>
                  </a:cubicBezTo>
                  <a:cubicBezTo>
                    <a:pt x="0" y="821"/>
                    <a:pt x="0" y="2067"/>
                    <a:pt x="882" y="2645"/>
                  </a:cubicBezTo>
                  <a:cubicBezTo>
                    <a:pt x="1094" y="2827"/>
                    <a:pt x="1398" y="2918"/>
                    <a:pt x="1672" y="2918"/>
                  </a:cubicBezTo>
                  <a:cubicBezTo>
                    <a:pt x="2249" y="2918"/>
                    <a:pt x="2797" y="2553"/>
                    <a:pt x="3009" y="2037"/>
                  </a:cubicBezTo>
                  <a:cubicBezTo>
                    <a:pt x="3100" y="1854"/>
                    <a:pt x="3131" y="1642"/>
                    <a:pt x="3131" y="1459"/>
                  </a:cubicBezTo>
                  <a:cubicBezTo>
                    <a:pt x="3131" y="1246"/>
                    <a:pt x="3100" y="1064"/>
                    <a:pt x="3009" y="882"/>
                  </a:cubicBezTo>
                  <a:cubicBezTo>
                    <a:pt x="2797" y="335"/>
                    <a:pt x="2280" y="0"/>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9" name="Google Shape;5719;p33"/>
            <p:cNvSpPr/>
            <p:nvPr/>
          </p:nvSpPr>
          <p:spPr>
            <a:xfrm>
              <a:off x="6254950" y="1693325"/>
              <a:ext cx="86650" cy="72225"/>
            </a:xfrm>
            <a:custGeom>
              <a:avLst/>
              <a:gdLst/>
              <a:ahLst/>
              <a:cxnLst/>
              <a:rect l="l" t="t" r="r" b="b"/>
              <a:pathLst>
                <a:path w="3466" h="2889" extrusionOk="0">
                  <a:moveTo>
                    <a:pt x="2006" y="0"/>
                  </a:moveTo>
                  <a:cubicBezTo>
                    <a:pt x="578" y="0"/>
                    <a:pt x="0" y="1855"/>
                    <a:pt x="1186" y="2645"/>
                  </a:cubicBezTo>
                  <a:cubicBezTo>
                    <a:pt x="1429" y="2827"/>
                    <a:pt x="1702" y="2888"/>
                    <a:pt x="2006" y="2888"/>
                  </a:cubicBezTo>
                  <a:cubicBezTo>
                    <a:pt x="2584" y="2888"/>
                    <a:pt x="3101" y="2554"/>
                    <a:pt x="3344" y="2007"/>
                  </a:cubicBezTo>
                  <a:cubicBezTo>
                    <a:pt x="3404" y="1824"/>
                    <a:pt x="3465" y="1642"/>
                    <a:pt x="3465" y="1429"/>
                  </a:cubicBezTo>
                  <a:cubicBezTo>
                    <a:pt x="3465" y="1247"/>
                    <a:pt x="3404" y="1034"/>
                    <a:pt x="3313" y="882"/>
                  </a:cubicBezTo>
                  <a:cubicBezTo>
                    <a:pt x="3192" y="517"/>
                    <a:pt x="2918" y="244"/>
                    <a:pt x="2553" y="122"/>
                  </a:cubicBezTo>
                  <a:cubicBezTo>
                    <a:pt x="2401" y="31"/>
                    <a:pt x="2189"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0" name="Google Shape;5720;p33"/>
            <p:cNvSpPr/>
            <p:nvPr/>
          </p:nvSpPr>
          <p:spPr>
            <a:xfrm>
              <a:off x="6771675" y="1442750"/>
              <a:ext cx="72975" cy="69550"/>
            </a:xfrm>
            <a:custGeom>
              <a:avLst/>
              <a:gdLst/>
              <a:ahLst/>
              <a:cxnLst/>
              <a:rect l="l" t="t" r="r" b="b"/>
              <a:pathLst>
                <a:path w="2919" h="2782" extrusionOk="0">
                  <a:moveTo>
                    <a:pt x="1459" y="1"/>
                  </a:moveTo>
                  <a:cubicBezTo>
                    <a:pt x="753" y="1"/>
                    <a:pt x="46" y="464"/>
                    <a:pt x="0" y="1391"/>
                  </a:cubicBezTo>
                  <a:cubicBezTo>
                    <a:pt x="46" y="2318"/>
                    <a:pt x="753" y="2782"/>
                    <a:pt x="1459" y="2782"/>
                  </a:cubicBezTo>
                  <a:cubicBezTo>
                    <a:pt x="2166" y="2782"/>
                    <a:pt x="2873" y="2318"/>
                    <a:pt x="2918" y="1391"/>
                  </a:cubicBezTo>
                  <a:cubicBezTo>
                    <a:pt x="2873" y="464"/>
                    <a:pt x="2166" y="1"/>
                    <a:pt x="1459"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1" name="Google Shape;5721;p33"/>
            <p:cNvSpPr/>
            <p:nvPr/>
          </p:nvSpPr>
          <p:spPr>
            <a:xfrm>
              <a:off x="6759500" y="602125"/>
              <a:ext cx="85150" cy="72875"/>
            </a:xfrm>
            <a:custGeom>
              <a:avLst/>
              <a:gdLst/>
              <a:ahLst/>
              <a:cxnLst/>
              <a:rect l="l" t="t" r="r" b="b"/>
              <a:pathLst>
                <a:path w="3406" h="2915" extrusionOk="0">
                  <a:moveTo>
                    <a:pt x="1946" y="0"/>
                  </a:moveTo>
                  <a:cubicBezTo>
                    <a:pt x="639" y="0"/>
                    <a:pt x="1" y="1551"/>
                    <a:pt x="913" y="2493"/>
                  </a:cubicBezTo>
                  <a:cubicBezTo>
                    <a:pt x="1205" y="2785"/>
                    <a:pt x="1565" y="2915"/>
                    <a:pt x="1920" y="2915"/>
                  </a:cubicBezTo>
                  <a:cubicBezTo>
                    <a:pt x="2674" y="2915"/>
                    <a:pt x="3405" y="2328"/>
                    <a:pt x="3405" y="1459"/>
                  </a:cubicBezTo>
                  <a:cubicBezTo>
                    <a:pt x="3405" y="639"/>
                    <a:pt x="2737"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2" name="Google Shape;5722;p33"/>
            <p:cNvSpPr/>
            <p:nvPr/>
          </p:nvSpPr>
          <p:spPr>
            <a:xfrm>
              <a:off x="6591575" y="2867350"/>
              <a:ext cx="97300" cy="72225"/>
            </a:xfrm>
            <a:custGeom>
              <a:avLst/>
              <a:gdLst/>
              <a:ahLst/>
              <a:cxnLst/>
              <a:rect l="l" t="t" r="r" b="b"/>
              <a:pathLst>
                <a:path w="3892" h="2889" extrusionOk="0">
                  <a:moveTo>
                    <a:pt x="1946" y="1"/>
                  </a:moveTo>
                  <a:cubicBezTo>
                    <a:pt x="0" y="1"/>
                    <a:pt x="0" y="2888"/>
                    <a:pt x="1946" y="2888"/>
                  </a:cubicBezTo>
                  <a:cubicBezTo>
                    <a:pt x="3891" y="2888"/>
                    <a:pt x="389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3" name="Google Shape;5723;p33"/>
            <p:cNvSpPr/>
            <p:nvPr/>
          </p:nvSpPr>
          <p:spPr>
            <a:xfrm>
              <a:off x="6771675" y="769875"/>
              <a:ext cx="72975" cy="73150"/>
            </a:xfrm>
            <a:custGeom>
              <a:avLst/>
              <a:gdLst/>
              <a:ahLst/>
              <a:cxnLst/>
              <a:rect l="l" t="t" r="r" b="b"/>
              <a:pathLst>
                <a:path w="2919" h="2926" extrusionOk="0">
                  <a:moveTo>
                    <a:pt x="1448" y="0"/>
                  </a:moveTo>
                  <a:cubicBezTo>
                    <a:pt x="905" y="0"/>
                    <a:pt x="365" y="297"/>
                    <a:pt x="122" y="889"/>
                  </a:cubicBezTo>
                  <a:cubicBezTo>
                    <a:pt x="31" y="1072"/>
                    <a:pt x="0" y="1254"/>
                    <a:pt x="0" y="1467"/>
                  </a:cubicBezTo>
                  <a:cubicBezTo>
                    <a:pt x="0" y="1558"/>
                    <a:pt x="0" y="1649"/>
                    <a:pt x="31" y="1740"/>
                  </a:cubicBezTo>
                  <a:cubicBezTo>
                    <a:pt x="183" y="2531"/>
                    <a:pt x="813" y="2926"/>
                    <a:pt x="1448" y="2926"/>
                  </a:cubicBezTo>
                  <a:cubicBezTo>
                    <a:pt x="2082" y="2926"/>
                    <a:pt x="2721" y="2531"/>
                    <a:pt x="2888" y="1740"/>
                  </a:cubicBezTo>
                  <a:cubicBezTo>
                    <a:pt x="2888" y="1649"/>
                    <a:pt x="2918" y="1558"/>
                    <a:pt x="2918" y="1467"/>
                  </a:cubicBezTo>
                  <a:cubicBezTo>
                    <a:pt x="2918" y="1254"/>
                    <a:pt x="2857" y="1072"/>
                    <a:pt x="2797" y="889"/>
                  </a:cubicBezTo>
                  <a:cubicBezTo>
                    <a:pt x="2538" y="297"/>
                    <a:pt x="1991" y="0"/>
                    <a:pt x="1448"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4" name="Google Shape;5724;p33"/>
            <p:cNvSpPr/>
            <p:nvPr/>
          </p:nvSpPr>
          <p:spPr>
            <a:xfrm>
              <a:off x="6759500" y="937975"/>
              <a:ext cx="85150" cy="72325"/>
            </a:xfrm>
            <a:custGeom>
              <a:avLst/>
              <a:gdLst/>
              <a:ahLst/>
              <a:cxnLst/>
              <a:rect l="l" t="t" r="r" b="b"/>
              <a:pathLst>
                <a:path w="3406" h="2893" extrusionOk="0">
                  <a:moveTo>
                    <a:pt x="1998" y="0"/>
                  </a:moveTo>
                  <a:cubicBezTo>
                    <a:pt x="1981" y="0"/>
                    <a:pt x="1964" y="1"/>
                    <a:pt x="1946" y="1"/>
                  </a:cubicBezTo>
                  <a:cubicBezTo>
                    <a:pt x="639" y="1"/>
                    <a:pt x="1" y="1551"/>
                    <a:pt x="913" y="2463"/>
                  </a:cubicBezTo>
                  <a:cubicBezTo>
                    <a:pt x="1209" y="2760"/>
                    <a:pt x="1577" y="2892"/>
                    <a:pt x="1937" y="2892"/>
                  </a:cubicBezTo>
                  <a:cubicBezTo>
                    <a:pt x="2686" y="2892"/>
                    <a:pt x="3405" y="2322"/>
                    <a:pt x="3405" y="1460"/>
                  </a:cubicBezTo>
                  <a:cubicBezTo>
                    <a:pt x="3405" y="658"/>
                    <a:pt x="2766" y="0"/>
                    <a:pt x="1998"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5" name="Google Shape;5725;p33"/>
            <p:cNvSpPr/>
            <p:nvPr/>
          </p:nvSpPr>
          <p:spPr>
            <a:xfrm>
              <a:off x="6759500" y="1105175"/>
              <a:ext cx="85150" cy="73025"/>
            </a:xfrm>
            <a:custGeom>
              <a:avLst/>
              <a:gdLst/>
              <a:ahLst/>
              <a:cxnLst/>
              <a:rect l="l" t="t" r="r" b="b"/>
              <a:pathLst>
                <a:path w="3406" h="2921" extrusionOk="0">
                  <a:moveTo>
                    <a:pt x="1946" y="0"/>
                  </a:moveTo>
                  <a:cubicBezTo>
                    <a:pt x="639" y="0"/>
                    <a:pt x="1" y="1581"/>
                    <a:pt x="913" y="2493"/>
                  </a:cubicBezTo>
                  <a:cubicBezTo>
                    <a:pt x="1208" y="2788"/>
                    <a:pt x="1574" y="2921"/>
                    <a:pt x="1933" y="2921"/>
                  </a:cubicBezTo>
                  <a:cubicBezTo>
                    <a:pt x="2683" y="2921"/>
                    <a:pt x="3405" y="2343"/>
                    <a:pt x="3405" y="1459"/>
                  </a:cubicBezTo>
                  <a:cubicBezTo>
                    <a:pt x="3405" y="669"/>
                    <a:pt x="2737"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6" name="Google Shape;5726;p33"/>
            <p:cNvSpPr/>
            <p:nvPr/>
          </p:nvSpPr>
          <p:spPr>
            <a:xfrm>
              <a:off x="6591575" y="2363550"/>
              <a:ext cx="97300" cy="72975"/>
            </a:xfrm>
            <a:custGeom>
              <a:avLst/>
              <a:gdLst/>
              <a:ahLst/>
              <a:cxnLst/>
              <a:rect l="l" t="t" r="r" b="b"/>
              <a:pathLst>
                <a:path w="3892" h="2919" extrusionOk="0">
                  <a:moveTo>
                    <a:pt x="1946" y="0"/>
                  </a:moveTo>
                  <a:cubicBezTo>
                    <a:pt x="0" y="0"/>
                    <a:pt x="0" y="2918"/>
                    <a:pt x="1946" y="2918"/>
                  </a:cubicBezTo>
                  <a:cubicBezTo>
                    <a:pt x="3891" y="2918"/>
                    <a:pt x="389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7" name="Google Shape;5727;p33"/>
            <p:cNvSpPr/>
            <p:nvPr/>
          </p:nvSpPr>
          <p:spPr>
            <a:xfrm>
              <a:off x="6590825" y="2531475"/>
              <a:ext cx="95750" cy="72975"/>
            </a:xfrm>
            <a:custGeom>
              <a:avLst/>
              <a:gdLst/>
              <a:ahLst/>
              <a:cxnLst/>
              <a:rect l="l" t="t" r="r" b="b"/>
              <a:pathLst>
                <a:path w="3830" h="2919" extrusionOk="0">
                  <a:moveTo>
                    <a:pt x="1976" y="1"/>
                  </a:moveTo>
                  <a:lnTo>
                    <a:pt x="1976" y="31"/>
                  </a:lnTo>
                  <a:cubicBezTo>
                    <a:pt x="1937" y="27"/>
                    <a:pt x="1899" y="25"/>
                    <a:pt x="1861" y="25"/>
                  </a:cubicBezTo>
                  <a:cubicBezTo>
                    <a:pt x="1603" y="25"/>
                    <a:pt x="1367" y="115"/>
                    <a:pt x="1155" y="274"/>
                  </a:cubicBezTo>
                  <a:cubicBezTo>
                    <a:pt x="0" y="1065"/>
                    <a:pt x="547" y="2919"/>
                    <a:pt x="1976" y="2919"/>
                  </a:cubicBezTo>
                  <a:cubicBezTo>
                    <a:pt x="3830" y="2828"/>
                    <a:pt x="3830" y="92"/>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8" name="Google Shape;5728;p33"/>
            <p:cNvSpPr/>
            <p:nvPr/>
          </p:nvSpPr>
          <p:spPr>
            <a:xfrm>
              <a:off x="6591575" y="2699425"/>
              <a:ext cx="97300" cy="72975"/>
            </a:xfrm>
            <a:custGeom>
              <a:avLst/>
              <a:gdLst/>
              <a:ahLst/>
              <a:cxnLst/>
              <a:rect l="l" t="t" r="r" b="b"/>
              <a:pathLst>
                <a:path w="3892" h="2919" extrusionOk="0">
                  <a:moveTo>
                    <a:pt x="1946" y="0"/>
                  </a:moveTo>
                  <a:cubicBezTo>
                    <a:pt x="0" y="0"/>
                    <a:pt x="0" y="2918"/>
                    <a:pt x="1946" y="2918"/>
                  </a:cubicBezTo>
                  <a:cubicBezTo>
                    <a:pt x="3891" y="2918"/>
                    <a:pt x="389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9" name="Google Shape;5729;p33"/>
            <p:cNvSpPr/>
            <p:nvPr/>
          </p:nvSpPr>
          <p:spPr>
            <a:xfrm>
              <a:off x="6598425" y="3035300"/>
              <a:ext cx="88150" cy="72975"/>
            </a:xfrm>
            <a:custGeom>
              <a:avLst/>
              <a:gdLst/>
              <a:ahLst/>
              <a:cxnLst/>
              <a:rect l="l" t="t" r="r" b="b"/>
              <a:pathLst>
                <a:path w="3526" h="2919" extrusionOk="0">
                  <a:moveTo>
                    <a:pt x="1672" y="0"/>
                  </a:moveTo>
                  <a:cubicBezTo>
                    <a:pt x="1368" y="0"/>
                    <a:pt x="1094" y="91"/>
                    <a:pt x="851" y="243"/>
                  </a:cubicBezTo>
                  <a:cubicBezTo>
                    <a:pt x="0" y="821"/>
                    <a:pt x="0" y="2097"/>
                    <a:pt x="851" y="2675"/>
                  </a:cubicBezTo>
                  <a:cubicBezTo>
                    <a:pt x="1094" y="2827"/>
                    <a:pt x="1368" y="2918"/>
                    <a:pt x="1672" y="2918"/>
                  </a:cubicBezTo>
                  <a:cubicBezTo>
                    <a:pt x="3526" y="2827"/>
                    <a:pt x="3526" y="91"/>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0" name="Google Shape;5730;p33"/>
            <p:cNvSpPr/>
            <p:nvPr/>
          </p:nvSpPr>
          <p:spPr>
            <a:xfrm>
              <a:off x="6759500" y="1944100"/>
              <a:ext cx="85150" cy="73025"/>
            </a:xfrm>
            <a:custGeom>
              <a:avLst/>
              <a:gdLst/>
              <a:ahLst/>
              <a:cxnLst/>
              <a:rect l="l" t="t" r="r" b="b"/>
              <a:pathLst>
                <a:path w="3406" h="2921" extrusionOk="0">
                  <a:moveTo>
                    <a:pt x="1946" y="0"/>
                  </a:moveTo>
                  <a:cubicBezTo>
                    <a:pt x="639" y="0"/>
                    <a:pt x="1" y="1581"/>
                    <a:pt x="913" y="2492"/>
                  </a:cubicBezTo>
                  <a:cubicBezTo>
                    <a:pt x="1208" y="2788"/>
                    <a:pt x="1574" y="2921"/>
                    <a:pt x="1933" y="2921"/>
                  </a:cubicBezTo>
                  <a:cubicBezTo>
                    <a:pt x="2683" y="2921"/>
                    <a:pt x="3405" y="2343"/>
                    <a:pt x="3405" y="1459"/>
                  </a:cubicBezTo>
                  <a:cubicBezTo>
                    <a:pt x="3405" y="669"/>
                    <a:pt x="2737"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1" name="Google Shape;5731;p33"/>
            <p:cNvSpPr/>
            <p:nvPr/>
          </p:nvSpPr>
          <p:spPr>
            <a:xfrm>
              <a:off x="6771675" y="2449600"/>
              <a:ext cx="72975" cy="69550"/>
            </a:xfrm>
            <a:custGeom>
              <a:avLst/>
              <a:gdLst/>
              <a:ahLst/>
              <a:cxnLst/>
              <a:rect l="l" t="t" r="r" b="b"/>
              <a:pathLst>
                <a:path w="2919" h="2782" extrusionOk="0">
                  <a:moveTo>
                    <a:pt x="1459" y="1"/>
                  </a:moveTo>
                  <a:cubicBezTo>
                    <a:pt x="753" y="1"/>
                    <a:pt x="46" y="464"/>
                    <a:pt x="0" y="1391"/>
                  </a:cubicBezTo>
                  <a:cubicBezTo>
                    <a:pt x="46" y="2318"/>
                    <a:pt x="753" y="2782"/>
                    <a:pt x="1459" y="2782"/>
                  </a:cubicBezTo>
                  <a:cubicBezTo>
                    <a:pt x="2166" y="2782"/>
                    <a:pt x="2873" y="2318"/>
                    <a:pt x="2918" y="1391"/>
                  </a:cubicBezTo>
                  <a:cubicBezTo>
                    <a:pt x="2873" y="464"/>
                    <a:pt x="2166" y="1"/>
                    <a:pt x="1459"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2" name="Google Shape;5732;p33"/>
            <p:cNvSpPr/>
            <p:nvPr/>
          </p:nvSpPr>
          <p:spPr>
            <a:xfrm>
              <a:off x="6758000" y="2112025"/>
              <a:ext cx="86650" cy="72950"/>
            </a:xfrm>
            <a:custGeom>
              <a:avLst/>
              <a:gdLst/>
              <a:ahLst/>
              <a:cxnLst/>
              <a:rect l="l" t="t" r="r" b="b"/>
              <a:pathLst>
                <a:path w="3466" h="2918" extrusionOk="0">
                  <a:moveTo>
                    <a:pt x="2006" y="0"/>
                  </a:moveTo>
                  <a:cubicBezTo>
                    <a:pt x="578" y="0"/>
                    <a:pt x="0" y="1855"/>
                    <a:pt x="1186" y="2675"/>
                  </a:cubicBezTo>
                  <a:cubicBezTo>
                    <a:pt x="1440" y="2842"/>
                    <a:pt x="1716" y="2917"/>
                    <a:pt x="1987" y="2917"/>
                  </a:cubicBezTo>
                  <a:cubicBezTo>
                    <a:pt x="2752" y="2917"/>
                    <a:pt x="3465" y="2313"/>
                    <a:pt x="3465" y="1459"/>
                  </a:cubicBezTo>
                  <a:cubicBezTo>
                    <a:pt x="3465" y="639"/>
                    <a:pt x="2797"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3" name="Google Shape;5733;p33"/>
            <p:cNvSpPr/>
            <p:nvPr/>
          </p:nvSpPr>
          <p:spPr>
            <a:xfrm>
              <a:off x="6759500" y="2279950"/>
              <a:ext cx="85150" cy="72900"/>
            </a:xfrm>
            <a:custGeom>
              <a:avLst/>
              <a:gdLst/>
              <a:ahLst/>
              <a:cxnLst/>
              <a:rect l="l" t="t" r="r" b="b"/>
              <a:pathLst>
                <a:path w="3406" h="2916" extrusionOk="0">
                  <a:moveTo>
                    <a:pt x="1946" y="1"/>
                  </a:moveTo>
                  <a:cubicBezTo>
                    <a:pt x="639" y="1"/>
                    <a:pt x="1" y="1551"/>
                    <a:pt x="913" y="2493"/>
                  </a:cubicBezTo>
                  <a:cubicBezTo>
                    <a:pt x="1205" y="2785"/>
                    <a:pt x="1565" y="2915"/>
                    <a:pt x="1920" y="2915"/>
                  </a:cubicBezTo>
                  <a:cubicBezTo>
                    <a:pt x="2674" y="2915"/>
                    <a:pt x="3405" y="2328"/>
                    <a:pt x="3405" y="1460"/>
                  </a:cubicBezTo>
                  <a:cubicBezTo>
                    <a:pt x="3405" y="639"/>
                    <a:pt x="2737"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4" name="Google Shape;5734;p33"/>
            <p:cNvSpPr/>
            <p:nvPr/>
          </p:nvSpPr>
          <p:spPr>
            <a:xfrm>
              <a:off x="6758750" y="2615075"/>
              <a:ext cx="85900" cy="73375"/>
            </a:xfrm>
            <a:custGeom>
              <a:avLst/>
              <a:gdLst/>
              <a:ahLst/>
              <a:cxnLst/>
              <a:rect l="l" t="t" r="r" b="b"/>
              <a:pathLst>
                <a:path w="3436" h="2935" extrusionOk="0">
                  <a:moveTo>
                    <a:pt x="1976" y="0"/>
                  </a:moveTo>
                  <a:cubicBezTo>
                    <a:pt x="669" y="0"/>
                    <a:pt x="1" y="1581"/>
                    <a:pt x="943" y="2493"/>
                  </a:cubicBezTo>
                  <a:cubicBezTo>
                    <a:pt x="1238" y="2798"/>
                    <a:pt x="1604" y="2934"/>
                    <a:pt x="1964" y="2934"/>
                  </a:cubicBezTo>
                  <a:cubicBezTo>
                    <a:pt x="2713" y="2934"/>
                    <a:pt x="3435" y="2343"/>
                    <a:pt x="3435" y="1459"/>
                  </a:cubicBezTo>
                  <a:cubicBezTo>
                    <a:pt x="3435" y="669"/>
                    <a:pt x="2767"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5" name="Google Shape;5735;p33"/>
            <p:cNvSpPr/>
            <p:nvPr/>
          </p:nvSpPr>
          <p:spPr>
            <a:xfrm>
              <a:off x="6759500" y="1273100"/>
              <a:ext cx="85150" cy="73050"/>
            </a:xfrm>
            <a:custGeom>
              <a:avLst/>
              <a:gdLst/>
              <a:ahLst/>
              <a:cxnLst/>
              <a:rect l="l" t="t" r="r" b="b"/>
              <a:pathLst>
                <a:path w="3406" h="2922" extrusionOk="0">
                  <a:moveTo>
                    <a:pt x="1946" y="1"/>
                  </a:moveTo>
                  <a:cubicBezTo>
                    <a:pt x="639" y="1"/>
                    <a:pt x="1" y="1581"/>
                    <a:pt x="913" y="2493"/>
                  </a:cubicBezTo>
                  <a:cubicBezTo>
                    <a:pt x="1208" y="2789"/>
                    <a:pt x="1574" y="2921"/>
                    <a:pt x="1933" y="2921"/>
                  </a:cubicBezTo>
                  <a:cubicBezTo>
                    <a:pt x="2683" y="2921"/>
                    <a:pt x="3405" y="2343"/>
                    <a:pt x="3405" y="1460"/>
                  </a:cubicBezTo>
                  <a:cubicBezTo>
                    <a:pt x="3405" y="669"/>
                    <a:pt x="2737"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6" name="Google Shape;5736;p33"/>
            <p:cNvSpPr/>
            <p:nvPr/>
          </p:nvSpPr>
          <p:spPr>
            <a:xfrm>
              <a:off x="6759500" y="2783000"/>
              <a:ext cx="85150" cy="73050"/>
            </a:xfrm>
            <a:custGeom>
              <a:avLst/>
              <a:gdLst/>
              <a:ahLst/>
              <a:cxnLst/>
              <a:rect l="l" t="t" r="r" b="b"/>
              <a:pathLst>
                <a:path w="3406" h="2922" extrusionOk="0">
                  <a:moveTo>
                    <a:pt x="1946" y="1"/>
                  </a:moveTo>
                  <a:cubicBezTo>
                    <a:pt x="639" y="1"/>
                    <a:pt x="1" y="1581"/>
                    <a:pt x="913" y="2493"/>
                  </a:cubicBezTo>
                  <a:cubicBezTo>
                    <a:pt x="1208" y="2789"/>
                    <a:pt x="1574" y="2921"/>
                    <a:pt x="1933" y="2921"/>
                  </a:cubicBezTo>
                  <a:cubicBezTo>
                    <a:pt x="2683" y="2921"/>
                    <a:pt x="3405" y="2343"/>
                    <a:pt x="3405" y="1460"/>
                  </a:cubicBezTo>
                  <a:cubicBezTo>
                    <a:pt x="3405" y="669"/>
                    <a:pt x="2737"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7" name="Google Shape;5737;p33"/>
            <p:cNvSpPr/>
            <p:nvPr/>
          </p:nvSpPr>
          <p:spPr>
            <a:xfrm>
              <a:off x="6758750" y="1608975"/>
              <a:ext cx="85900" cy="72875"/>
            </a:xfrm>
            <a:custGeom>
              <a:avLst/>
              <a:gdLst/>
              <a:ahLst/>
              <a:cxnLst/>
              <a:rect l="l" t="t" r="r" b="b"/>
              <a:pathLst>
                <a:path w="3436" h="2915" extrusionOk="0">
                  <a:moveTo>
                    <a:pt x="1976" y="1"/>
                  </a:moveTo>
                  <a:cubicBezTo>
                    <a:pt x="669" y="1"/>
                    <a:pt x="1" y="1551"/>
                    <a:pt x="943" y="2493"/>
                  </a:cubicBezTo>
                  <a:cubicBezTo>
                    <a:pt x="1235" y="2785"/>
                    <a:pt x="1595" y="2915"/>
                    <a:pt x="1950" y="2915"/>
                  </a:cubicBezTo>
                  <a:cubicBezTo>
                    <a:pt x="2704" y="2915"/>
                    <a:pt x="3435" y="2328"/>
                    <a:pt x="3435" y="1460"/>
                  </a:cubicBezTo>
                  <a:cubicBezTo>
                    <a:pt x="3435" y="639"/>
                    <a:pt x="2767"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8" name="Google Shape;5738;p33"/>
            <p:cNvSpPr/>
            <p:nvPr/>
          </p:nvSpPr>
          <p:spPr>
            <a:xfrm>
              <a:off x="6590050" y="2195600"/>
              <a:ext cx="96525" cy="72975"/>
            </a:xfrm>
            <a:custGeom>
              <a:avLst/>
              <a:gdLst/>
              <a:ahLst/>
              <a:cxnLst/>
              <a:rect l="l" t="t" r="r" b="b"/>
              <a:pathLst>
                <a:path w="3861" h="2919" extrusionOk="0">
                  <a:moveTo>
                    <a:pt x="2007" y="1"/>
                  </a:moveTo>
                  <a:cubicBezTo>
                    <a:pt x="578" y="1"/>
                    <a:pt x="1" y="1855"/>
                    <a:pt x="1186" y="2676"/>
                  </a:cubicBezTo>
                  <a:cubicBezTo>
                    <a:pt x="1429" y="2828"/>
                    <a:pt x="1703" y="2919"/>
                    <a:pt x="2007" y="2919"/>
                  </a:cubicBezTo>
                  <a:cubicBezTo>
                    <a:pt x="3861" y="2828"/>
                    <a:pt x="3861" y="92"/>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9" name="Google Shape;5739;p33"/>
            <p:cNvSpPr/>
            <p:nvPr/>
          </p:nvSpPr>
          <p:spPr>
            <a:xfrm>
              <a:off x="6759500" y="1776150"/>
              <a:ext cx="85150" cy="73050"/>
            </a:xfrm>
            <a:custGeom>
              <a:avLst/>
              <a:gdLst/>
              <a:ahLst/>
              <a:cxnLst/>
              <a:rect l="l" t="t" r="r" b="b"/>
              <a:pathLst>
                <a:path w="3406" h="2922" extrusionOk="0">
                  <a:moveTo>
                    <a:pt x="1946" y="1"/>
                  </a:moveTo>
                  <a:cubicBezTo>
                    <a:pt x="639" y="31"/>
                    <a:pt x="1" y="1581"/>
                    <a:pt x="913" y="2493"/>
                  </a:cubicBezTo>
                  <a:cubicBezTo>
                    <a:pt x="1208" y="2788"/>
                    <a:pt x="1574" y="2921"/>
                    <a:pt x="1933" y="2921"/>
                  </a:cubicBezTo>
                  <a:cubicBezTo>
                    <a:pt x="2683" y="2921"/>
                    <a:pt x="3405" y="2343"/>
                    <a:pt x="3405" y="1460"/>
                  </a:cubicBezTo>
                  <a:cubicBezTo>
                    <a:pt x="3405" y="669"/>
                    <a:pt x="2737"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0" name="Google Shape;5740;p33"/>
            <p:cNvSpPr/>
            <p:nvPr/>
          </p:nvSpPr>
          <p:spPr>
            <a:xfrm>
              <a:off x="6423650" y="602125"/>
              <a:ext cx="85125" cy="72875"/>
            </a:xfrm>
            <a:custGeom>
              <a:avLst/>
              <a:gdLst/>
              <a:ahLst/>
              <a:cxnLst/>
              <a:rect l="l" t="t" r="r" b="b"/>
              <a:pathLst>
                <a:path w="3405" h="2915" extrusionOk="0">
                  <a:moveTo>
                    <a:pt x="1945" y="0"/>
                  </a:moveTo>
                  <a:cubicBezTo>
                    <a:pt x="638" y="0"/>
                    <a:pt x="0" y="1551"/>
                    <a:pt x="912" y="2493"/>
                  </a:cubicBezTo>
                  <a:cubicBezTo>
                    <a:pt x="1204" y="2785"/>
                    <a:pt x="1564" y="2915"/>
                    <a:pt x="1919" y="2915"/>
                  </a:cubicBezTo>
                  <a:cubicBezTo>
                    <a:pt x="2673" y="2915"/>
                    <a:pt x="3404" y="2328"/>
                    <a:pt x="3404" y="1459"/>
                  </a:cubicBezTo>
                  <a:cubicBezTo>
                    <a:pt x="3404" y="639"/>
                    <a:pt x="2766" y="0"/>
                    <a:pt x="194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1" name="Google Shape;5741;p33"/>
            <p:cNvSpPr/>
            <p:nvPr/>
          </p:nvSpPr>
          <p:spPr>
            <a:xfrm>
              <a:off x="6088525" y="937975"/>
              <a:ext cx="84375" cy="72325"/>
            </a:xfrm>
            <a:custGeom>
              <a:avLst/>
              <a:gdLst/>
              <a:ahLst/>
              <a:cxnLst/>
              <a:rect l="l" t="t" r="r" b="b"/>
              <a:pathLst>
                <a:path w="3375" h="2893" extrusionOk="0">
                  <a:moveTo>
                    <a:pt x="1998" y="0"/>
                  </a:moveTo>
                  <a:cubicBezTo>
                    <a:pt x="1980" y="0"/>
                    <a:pt x="1963" y="1"/>
                    <a:pt x="1946" y="1"/>
                  </a:cubicBezTo>
                  <a:cubicBezTo>
                    <a:pt x="639" y="1"/>
                    <a:pt x="1" y="1551"/>
                    <a:pt x="912" y="2463"/>
                  </a:cubicBezTo>
                  <a:cubicBezTo>
                    <a:pt x="1209" y="2760"/>
                    <a:pt x="1573" y="2892"/>
                    <a:pt x="1929" y="2892"/>
                  </a:cubicBezTo>
                  <a:cubicBezTo>
                    <a:pt x="2669" y="2892"/>
                    <a:pt x="3374" y="2322"/>
                    <a:pt x="3374" y="1460"/>
                  </a:cubicBezTo>
                  <a:cubicBezTo>
                    <a:pt x="3374" y="658"/>
                    <a:pt x="2764" y="0"/>
                    <a:pt x="1998"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2" name="Google Shape;5742;p33"/>
            <p:cNvSpPr/>
            <p:nvPr/>
          </p:nvSpPr>
          <p:spPr>
            <a:xfrm>
              <a:off x="5952500" y="1191050"/>
              <a:ext cx="52450" cy="71450"/>
            </a:xfrm>
            <a:custGeom>
              <a:avLst/>
              <a:gdLst/>
              <a:ahLst/>
              <a:cxnLst/>
              <a:rect l="l" t="t" r="r" b="b"/>
              <a:pathLst>
                <a:path w="2098" h="2858" extrusionOk="0">
                  <a:moveTo>
                    <a:pt x="973" y="0"/>
                  </a:moveTo>
                  <a:lnTo>
                    <a:pt x="1" y="2705"/>
                  </a:lnTo>
                  <a:cubicBezTo>
                    <a:pt x="213" y="2796"/>
                    <a:pt x="426" y="2857"/>
                    <a:pt x="669" y="2857"/>
                  </a:cubicBezTo>
                  <a:cubicBezTo>
                    <a:pt x="852" y="2857"/>
                    <a:pt x="1034" y="2796"/>
                    <a:pt x="1217" y="2736"/>
                  </a:cubicBezTo>
                  <a:cubicBezTo>
                    <a:pt x="1551" y="2584"/>
                    <a:pt x="1824" y="2310"/>
                    <a:pt x="1976" y="1976"/>
                  </a:cubicBezTo>
                  <a:cubicBezTo>
                    <a:pt x="2068" y="1793"/>
                    <a:pt x="2098" y="1581"/>
                    <a:pt x="2098" y="1398"/>
                  </a:cubicBezTo>
                  <a:cubicBezTo>
                    <a:pt x="2098" y="1185"/>
                    <a:pt x="2068" y="1003"/>
                    <a:pt x="1976" y="821"/>
                  </a:cubicBezTo>
                  <a:cubicBezTo>
                    <a:pt x="1824" y="486"/>
                    <a:pt x="1551" y="213"/>
                    <a:pt x="1217" y="61"/>
                  </a:cubicBezTo>
                  <a:cubicBezTo>
                    <a:pt x="1125" y="30"/>
                    <a:pt x="1034" y="0"/>
                    <a:pt x="97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3" name="Google Shape;5743;p33"/>
            <p:cNvSpPr/>
            <p:nvPr/>
          </p:nvSpPr>
          <p:spPr>
            <a:xfrm>
              <a:off x="6087775" y="1273100"/>
              <a:ext cx="85125" cy="73050"/>
            </a:xfrm>
            <a:custGeom>
              <a:avLst/>
              <a:gdLst/>
              <a:ahLst/>
              <a:cxnLst/>
              <a:rect l="l" t="t" r="r" b="b"/>
              <a:pathLst>
                <a:path w="3405" h="2922" extrusionOk="0">
                  <a:moveTo>
                    <a:pt x="1976" y="1"/>
                  </a:moveTo>
                  <a:cubicBezTo>
                    <a:pt x="669" y="1"/>
                    <a:pt x="0" y="1581"/>
                    <a:pt x="942" y="2493"/>
                  </a:cubicBezTo>
                  <a:cubicBezTo>
                    <a:pt x="1238" y="2789"/>
                    <a:pt x="1600" y="2921"/>
                    <a:pt x="1955" y="2921"/>
                  </a:cubicBezTo>
                  <a:cubicBezTo>
                    <a:pt x="2696" y="2921"/>
                    <a:pt x="3404" y="2343"/>
                    <a:pt x="3404" y="1460"/>
                  </a:cubicBezTo>
                  <a:cubicBezTo>
                    <a:pt x="3404" y="66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4" name="Google Shape;5744;p33"/>
            <p:cNvSpPr/>
            <p:nvPr/>
          </p:nvSpPr>
          <p:spPr>
            <a:xfrm>
              <a:off x="6100675" y="1442750"/>
              <a:ext cx="72225" cy="69550"/>
            </a:xfrm>
            <a:custGeom>
              <a:avLst/>
              <a:gdLst/>
              <a:ahLst/>
              <a:cxnLst/>
              <a:rect l="l" t="t" r="r" b="b"/>
              <a:pathLst>
                <a:path w="2889" h="2782" extrusionOk="0">
                  <a:moveTo>
                    <a:pt x="1445" y="1"/>
                  </a:moveTo>
                  <a:cubicBezTo>
                    <a:pt x="746" y="1"/>
                    <a:pt x="46" y="464"/>
                    <a:pt x="1" y="1391"/>
                  </a:cubicBezTo>
                  <a:cubicBezTo>
                    <a:pt x="46" y="2318"/>
                    <a:pt x="746" y="2782"/>
                    <a:pt x="1445" y="2782"/>
                  </a:cubicBezTo>
                  <a:cubicBezTo>
                    <a:pt x="2144" y="2782"/>
                    <a:pt x="2843" y="2318"/>
                    <a:pt x="2888" y="1391"/>
                  </a:cubicBezTo>
                  <a:cubicBezTo>
                    <a:pt x="2843" y="464"/>
                    <a:pt x="2144" y="1"/>
                    <a:pt x="14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5" name="Google Shape;5745;p33"/>
            <p:cNvSpPr/>
            <p:nvPr/>
          </p:nvSpPr>
          <p:spPr>
            <a:xfrm>
              <a:off x="5922875" y="2028425"/>
              <a:ext cx="82850" cy="72975"/>
            </a:xfrm>
            <a:custGeom>
              <a:avLst/>
              <a:gdLst/>
              <a:ahLst/>
              <a:cxnLst/>
              <a:rect l="l" t="t" r="r" b="b"/>
              <a:pathLst>
                <a:path w="3314" h="2919" extrusionOk="0">
                  <a:moveTo>
                    <a:pt x="1854" y="1"/>
                  </a:moveTo>
                  <a:cubicBezTo>
                    <a:pt x="0" y="92"/>
                    <a:pt x="0" y="2828"/>
                    <a:pt x="1854" y="2919"/>
                  </a:cubicBezTo>
                  <a:cubicBezTo>
                    <a:pt x="2067" y="2919"/>
                    <a:pt x="2250" y="2889"/>
                    <a:pt x="2432" y="2797"/>
                  </a:cubicBezTo>
                  <a:cubicBezTo>
                    <a:pt x="2766" y="2645"/>
                    <a:pt x="3040" y="2372"/>
                    <a:pt x="3192" y="2037"/>
                  </a:cubicBezTo>
                  <a:cubicBezTo>
                    <a:pt x="3253" y="1855"/>
                    <a:pt x="3313" y="1673"/>
                    <a:pt x="3313" y="1460"/>
                  </a:cubicBezTo>
                  <a:cubicBezTo>
                    <a:pt x="3313" y="1278"/>
                    <a:pt x="3253" y="1065"/>
                    <a:pt x="3192" y="882"/>
                  </a:cubicBezTo>
                  <a:cubicBezTo>
                    <a:pt x="3040" y="548"/>
                    <a:pt x="2766" y="274"/>
                    <a:pt x="2432" y="123"/>
                  </a:cubicBezTo>
                  <a:cubicBezTo>
                    <a:pt x="2250" y="31"/>
                    <a:pt x="2067" y="1"/>
                    <a:pt x="1854"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6" name="Google Shape;5746;p33"/>
            <p:cNvSpPr/>
            <p:nvPr/>
          </p:nvSpPr>
          <p:spPr>
            <a:xfrm>
              <a:off x="6087775" y="1105175"/>
              <a:ext cx="85125" cy="73025"/>
            </a:xfrm>
            <a:custGeom>
              <a:avLst/>
              <a:gdLst/>
              <a:ahLst/>
              <a:cxnLst/>
              <a:rect l="l" t="t" r="r" b="b"/>
              <a:pathLst>
                <a:path w="3405" h="2921" extrusionOk="0">
                  <a:moveTo>
                    <a:pt x="1976" y="0"/>
                  </a:moveTo>
                  <a:cubicBezTo>
                    <a:pt x="669" y="0"/>
                    <a:pt x="0" y="1581"/>
                    <a:pt x="942" y="2493"/>
                  </a:cubicBezTo>
                  <a:cubicBezTo>
                    <a:pt x="1238" y="2788"/>
                    <a:pt x="1600" y="2921"/>
                    <a:pt x="1955" y="2921"/>
                  </a:cubicBezTo>
                  <a:cubicBezTo>
                    <a:pt x="2696" y="2921"/>
                    <a:pt x="3404" y="2343"/>
                    <a:pt x="3404" y="1459"/>
                  </a:cubicBezTo>
                  <a:cubicBezTo>
                    <a:pt x="3404" y="66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7" name="Google Shape;5747;p33"/>
            <p:cNvSpPr/>
            <p:nvPr/>
          </p:nvSpPr>
          <p:spPr>
            <a:xfrm>
              <a:off x="5922875" y="1693325"/>
              <a:ext cx="82850" cy="72250"/>
            </a:xfrm>
            <a:custGeom>
              <a:avLst/>
              <a:gdLst/>
              <a:ahLst/>
              <a:cxnLst/>
              <a:rect l="l" t="t" r="r" b="b"/>
              <a:pathLst>
                <a:path w="3314" h="2890" extrusionOk="0">
                  <a:moveTo>
                    <a:pt x="1854" y="0"/>
                  </a:moveTo>
                  <a:cubicBezTo>
                    <a:pt x="0" y="92"/>
                    <a:pt x="0" y="2797"/>
                    <a:pt x="1854" y="2888"/>
                  </a:cubicBezTo>
                  <a:cubicBezTo>
                    <a:pt x="1877" y="2889"/>
                    <a:pt x="1899" y="2890"/>
                    <a:pt x="1922" y="2890"/>
                  </a:cubicBezTo>
                  <a:cubicBezTo>
                    <a:pt x="2474" y="2890"/>
                    <a:pt x="2987" y="2532"/>
                    <a:pt x="3192" y="2007"/>
                  </a:cubicBezTo>
                  <a:cubicBezTo>
                    <a:pt x="3283" y="1824"/>
                    <a:pt x="3313" y="1642"/>
                    <a:pt x="3313" y="1459"/>
                  </a:cubicBezTo>
                  <a:cubicBezTo>
                    <a:pt x="3313" y="1247"/>
                    <a:pt x="3253" y="1064"/>
                    <a:pt x="3192" y="882"/>
                  </a:cubicBezTo>
                  <a:cubicBezTo>
                    <a:pt x="3040" y="517"/>
                    <a:pt x="2766" y="244"/>
                    <a:pt x="2432" y="122"/>
                  </a:cubicBezTo>
                  <a:cubicBezTo>
                    <a:pt x="2250" y="31"/>
                    <a:pt x="2067" y="0"/>
                    <a:pt x="1854"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8" name="Google Shape;5748;p33"/>
            <p:cNvSpPr/>
            <p:nvPr/>
          </p:nvSpPr>
          <p:spPr>
            <a:xfrm>
              <a:off x="5922875" y="2195600"/>
              <a:ext cx="82850" cy="72975"/>
            </a:xfrm>
            <a:custGeom>
              <a:avLst/>
              <a:gdLst/>
              <a:ahLst/>
              <a:cxnLst/>
              <a:rect l="l" t="t" r="r" b="b"/>
              <a:pathLst>
                <a:path w="3314" h="2919" extrusionOk="0">
                  <a:moveTo>
                    <a:pt x="1854" y="1"/>
                  </a:moveTo>
                  <a:cubicBezTo>
                    <a:pt x="0" y="92"/>
                    <a:pt x="0" y="2828"/>
                    <a:pt x="1854" y="2919"/>
                  </a:cubicBezTo>
                  <a:cubicBezTo>
                    <a:pt x="2037" y="2919"/>
                    <a:pt x="2219" y="2889"/>
                    <a:pt x="2402" y="2797"/>
                  </a:cubicBezTo>
                  <a:cubicBezTo>
                    <a:pt x="2736" y="2676"/>
                    <a:pt x="3009" y="2402"/>
                    <a:pt x="3161" y="2037"/>
                  </a:cubicBezTo>
                  <a:cubicBezTo>
                    <a:pt x="3313" y="1703"/>
                    <a:pt x="3313" y="1278"/>
                    <a:pt x="3161" y="913"/>
                  </a:cubicBezTo>
                  <a:cubicBezTo>
                    <a:pt x="3040" y="548"/>
                    <a:pt x="2766" y="275"/>
                    <a:pt x="2402" y="123"/>
                  </a:cubicBezTo>
                  <a:cubicBezTo>
                    <a:pt x="2219" y="62"/>
                    <a:pt x="2037" y="1"/>
                    <a:pt x="1854"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9" name="Google Shape;5749;p33"/>
            <p:cNvSpPr/>
            <p:nvPr/>
          </p:nvSpPr>
          <p:spPr>
            <a:xfrm>
              <a:off x="5920600" y="1525400"/>
              <a:ext cx="85875" cy="72975"/>
            </a:xfrm>
            <a:custGeom>
              <a:avLst/>
              <a:gdLst/>
              <a:ahLst/>
              <a:cxnLst/>
              <a:rect l="l" t="t" r="r" b="b"/>
              <a:pathLst>
                <a:path w="3435" h="2919" extrusionOk="0">
                  <a:moveTo>
                    <a:pt x="1945" y="0"/>
                  </a:moveTo>
                  <a:cubicBezTo>
                    <a:pt x="0" y="0"/>
                    <a:pt x="0" y="2918"/>
                    <a:pt x="1945" y="2918"/>
                  </a:cubicBezTo>
                  <a:cubicBezTo>
                    <a:pt x="2158" y="2918"/>
                    <a:pt x="2341" y="2857"/>
                    <a:pt x="2523" y="2796"/>
                  </a:cubicBezTo>
                  <a:cubicBezTo>
                    <a:pt x="2857" y="2644"/>
                    <a:pt x="3131" y="2371"/>
                    <a:pt x="3283" y="2037"/>
                  </a:cubicBezTo>
                  <a:cubicBezTo>
                    <a:pt x="3435" y="1672"/>
                    <a:pt x="3435" y="1246"/>
                    <a:pt x="3283" y="882"/>
                  </a:cubicBezTo>
                  <a:cubicBezTo>
                    <a:pt x="3131" y="517"/>
                    <a:pt x="2857" y="243"/>
                    <a:pt x="2523" y="122"/>
                  </a:cubicBezTo>
                  <a:cubicBezTo>
                    <a:pt x="2341" y="30"/>
                    <a:pt x="2158" y="0"/>
                    <a:pt x="194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0" name="Google Shape;5750;p33"/>
            <p:cNvSpPr/>
            <p:nvPr/>
          </p:nvSpPr>
          <p:spPr>
            <a:xfrm>
              <a:off x="5920600" y="1860500"/>
              <a:ext cx="85875" cy="72975"/>
            </a:xfrm>
            <a:custGeom>
              <a:avLst/>
              <a:gdLst/>
              <a:ahLst/>
              <a:cxnLst/>
              <a:rect l="l" t="t" r="r" b="b"/>
              <a:pathLst>
                <a:path w="3435" h="2919" extrusionOk="0">
                  <a:moveTo>
                    <a:pt x="1945" y="1"/>
                  </a:moveTo>
                  <a:cubicBezTo>
                    <a:pt x="0" y="1"/>
                    <a:pt x="0" y="2918"/>
                    <a:pt x="1945" y="2918"/>
                  </a:cubicBezTo>
                  <a:cubicBezTo>
                    <a:pt x="2158" y="2918"/>
                    <a:pt x="2341" y="2888"/>
                    <a:pt x="2523" y="2797"/>
                  </a:cubicBezTo>
                  <a:cubicBezTo>
                    <a:pt x="2857" y="2675"/>
                    <a:pt x="3131" y="2402"/>
                    <a:pt x="3283" y="2037"/>
                  </a:cubicBezTo>
                  <a:cubicBezTo>
                    <a:pt x="3435" y="1672"/>
                    <a:pt x="3435" y="1277"/>
                    <a:pt x="3283" y="912"/>
                  </a:cubicBezTo>
                  <a:lnTo>
                    <a:pt x="3283" y="882"/>
                  </a:lnTo>
                  <a:cubicBezTo>
                    <a:pt x="3131" y="548"/>
                    <a:pt x="2857" y="274"/>
                    <a:pt x="2523" y="122"/>
                  </a:cubicBezTo>
                  <a:cubicBezTo>
                    <a:pt x="2341" y="61"/>
                    <a:pt x="2158"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1" name="Google Shape;5751;p33"/>
            <p:cNvSpPr/>
            <p:nvPr/>
          </p:nvSpPr>
          <p:spPr>
            <a:xfrm>
              <a:off x="6087775" y="1944100"/>
              <a:ext cx="85125" cy="73025"/>
            </a:xfrm>
            <a:custGeom>
              <a:avLst/>
              <a:gdLst/>
              <a:ahLst/>
              <a:cxnLst/>
              <a:rect l="l" t="t" r="r" b="b"/>
              <a:pathLst>
                <a:path w="3405" h="2921" extrusionOk="0">
                  <a:moveTo>
                    <a:pt x="1976" y="0"/>
                  </a:moveTo>
                  <a:cubicBezTo>
                    <a:pt x="669" y="0"/>
                    <a:pt x="0" y="1581"/>
                    <a:pt x="942" y="2492"/>
                  </a:cubicBezTo>
                  <a:cubicBezTo>
                    <a:pt x="1238" y="2788"/>
                    <a:pt x="1600" y="2921"/>
                    <a:pt x="1955" y="2921"/>
                  </a:cubicBezTo>
                  <a:cubicBezTo>
                    <a:pt x="2696" y="2921"/>
                    <a:pt x="3404" y="2343"/>
                    <a:pt x="3404" y="1459"/>
                  </a:cubicBezTo>
                  <a:cubicBezTo>
                    <a:pt x="3404" y="66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2" name="Google Shape;5752;p33"/>
            <p:cNvSpPr/>
            <p:nvPr/>
          </p:nvSpPr>
          <p:spPr>
            <a:xfrm>
              <a:off x="6435800" y="769875"/>
              <a:ext cx="72975" cy="73150"/>
            </a:xfrm>
            <a:custGeom>
              <a:avLst/>
              <a:gdLst/>
              <a:ahLst/>
              <a:cxnLst/>
              <a:rect l="l" t="t" r="r" b="b"/>
              <a:pathLst>
                <a:path w="2919" h="2926" extrusionOk="0">
                  <a:moveTo>
                    <a:pt x="1459" y="0"/>
                  </a:moveTo>
                  <a:cubicBezTo>
                    <a:pt x="912" y="0"/>
                    <a:pt x="365" y="297"/>
                    <a:pt x="122" y="889"/>
                  </a:cubicBezTo>
                  <a:cubicBezTo>
                    <a:pt x="31" y="1072"/>
                    <a:pt x="0" y="1254"/>
                    <a:pt x="0" y="1467"/>
                  </a:cubicBezTo>
                  <a:cubicBezTo>
                    <a:pt x="0" y="1558"/>
                    <a:pt x="0" y="1649"/>
                    <a:pt x="31" y="1740"/>
                  </a:cubicBezTo>
                  <a:cubicBezTo>
                    <a:pt x="183" y="2531"/>
                    <a:pt x="821" y="2926"/>
                    <a:pt x="1459" y="2926"/>
                  </a:cubicBezTo>
                  <a:cubicBezTo>
                    <a:pt x="2098" y="2926"/>
                    <a:pt x="2736" y="2531"/>
                    <a:pt x="2888" y="1740"/>
                  </a:cubicBezTo>
                  <a:cubicBezTo>
                    <a:pt x="2918" y="1649"/>
                    <a:pt x="2918" y="1558"/>
                    <a:pt x="2918" y="1467"/>
                  </a:cubicBezTo>
                  <a:cubicBezTo>
                    <a:pt x="2918" y="1254"/>
                    <a:pt x="2888" y="1072"/>
                    <a:pt x="2797" y="889"/>
                  </a:cubicBezTo>
                  <a:cubicBezTo>
                    <a:pt x="2554" y="297"/>
                    <a:pt x="2006" y="0"/>
                    <a:pt x="1459"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3" name="Google Shape;5753;p33"/>
            <p:cNvSpPr/>
            <p:nvPr/>
          </p:nvSpPr>
          <p:spPr>
            <a:xfrm>
              <a:off x="6087775" y="1608975"/>
              <a:ext cx="85125" cy="72875"/>
            </a:xfrm>
            <a:custGeom>
              <a:avLst/>
              <a:gdLst/>
              <a:ahLst/>
              <a:cxnLst/>
              <a:rect l="l" t="t" r="r" b="b"/>
              <a:pathLst>
                <a:path w="3405" h="2915" extrusionOk="0">
                  <a:moveTo>
                    <a:pt x="1976" y="1"/>
                  </a:moveTo>
                  <a:cubicBezTo>
                    <a:pt x="669" y="1"/>
                    <a:pt x="0" y="1551"/>
                    <a:pt x="912" y="2493"/>
                  </a:cubicBezTo>
                  <a:cubicBezTo>
                    <a:pt x="1213" y="2785"/>
                    <a:pt x="1577" y="2915"/>
                    <a:pt x="1932" y="2915"/>
                  </a:cubicBezTo>
                  <a:cubicBezTo>
                    <a:pt x="2688" y="2915"/>
                    <a:pt x="3404" y="2328"/>
                    <a:pt x="3404" y="1460"/>
                  </a:cubicBezTo>
                  <a:cubicBezTo>
                    <a:pt x="3404" y="63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4" name="Google Shape;5754;p33"/>
            <p:cNvSpPr/>
            <p:nvPr/>
          </p:nvSpPr>
          <p:spPr>
            <a:xfrm>
              <a:off x="6162225" y="634050"/>
              <a:ext cx="10675" cy="30400"/>
            </a:xfrm>
            <a:custGeom>
              <a:avLst/>
              <a:gdLst/>
              <a:ahLst/>
              <a:cxnLst/>
              <a:rect l="l" t="t" r="r" b="b"/>
              <a:pathLst>
                <a:path w="427" h="1216" extrusionOk="0">
                  <a:moveTo>
                    <a:pt x="426" y="0"/>
                  </a:moveTo>
                  <a:lnTo>
                    <a:pt x="1" y="1216"/>
                  </a:lnTo>
                  <a:cubicBezTo>
                    <a:pt x="274" y="942"/>
                    <a:pt x="426" y="578"/>
                    <a:pt x="426" y="182"/>
                  </a:cubicBezTo>
                  <a:cubicBezTo>
                    <a:pt x="426" y="122"/>
                    <a:pt x="426" y="61"/>
                    <a:pt x="42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5" name="Google Shape;5755;p33"/>
            <p:cNvSpPr/>
            <p:nvPr/>
          </p:nvSpPr>
          <p:spPr>
            <a:xfrm>
              <a:off x="7106775" y="470675"/>
              <a:ext cx="72975" cy="36475"/>
            </a:xfrm>
            <a:custGeom>
              <a:avLst/>
              <a:gdLst/>
              <a:ahLst/>
              <a:cxnLst/>
              <a:rect l="l" t="t" r="r" b="b"/>
              <a:pathLst>
                <a:path w="2919" h="1459" extrusionOk="0">
                  <a:moveTo>
                    <a:pt x="1" y="0"/>
                  </a:moveTo>
                  <a:cubicBezTo>
                    <a:pt x="1" y="821"/>
                    <a:pt x="669" y="1459"/>
                    <a:pt x="1490" y="1459"/>
                  </a:cubicBezTo>
                  <a:cubicBezTo>
                    <a:pt x="2280" y="1459"/>
                    <a:pt x="2919" y="790"/>
                    <a:pt x="2919"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6" name="Google Shape;5756;p33"/>
            <p:cNvSpPr/>
            <p:nvPr/>
          </p:nvSpPr>
          <p:spPr>
            <a:xfrm>
              <a:off x="6087775" y="2279950"/>
              <a:ext cx="85125" cy="72900"/>
            </a:xfrm>
            <a:custGeom>
              <a:avLst/>
              <a:gdLst/>
              <a:ahLst/>
              <a:cxnLst/>
              <a:rect l="l" t="t" r="r" b="b"/>
              <a:pathLst>
                <a:path w="3405" h="2916" extrusionOk="0">
                  <a:moveTo>
                    <a:pt x="1976" y="1"/>
                  </a:moveTo>
                  <a:cubicBezTo>
                    <a:pt x="669" y="1"/>
                    <a:pt x="0" y="1551"/>
                    <a:pt x="942" y="2493"/>
                  </a:cubicBezTo>
                  <a:cubicBezTo>
                    <a:pt x="1234" y="2785"/>
                    <a:pt x="1591" y="2915"/>
                    <a:pt x="1942" y="2915"/>
                  </a:cubicBezTo>
                  <a:cubicBezTo>
                    <a:pt x="2688" y="2915"/>
                    <a:pt x="3404" y="2328"/>
                    <a:pt x="3404" y="1460"/>
                  </a:cubicBezTo>
                  <a:cubicBezTo>
                    <a:pt x="3404" y="63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7" name="Google Shape;5757;p33"/>
            <p:cNvSpPr/>
            <p:nvPr/>
          </p:nvSpPr>
          <p:spPr>
            <a:xfrm>
              <a:off x="6100675" y="2447900"/>
              <a:ext cx="72225" cy="70700"/>
            </a:xfrm>
            <a:custGeom>
              <a:avLst/>
              <a:gdLst/>
              <a:ahLst/>
              <a:cxnLst/>
              <a:rect l="l" t="t" r="r" b="b"/>
              <a:pathLst>
                <a:path w="2889" h="2828" extrusionOk="0">
                  <a:moveTo>
                    <a:pt x="1460" y="0"/>
                  </a:moveTo>
                  <a:cubicBezTo>
                    <a:pt x="639" y="0"/>
                    <a:pt x="1" y="639"/>
                    <a:pt x="1" y="1459"/>
                  </a:cubicBezTo>
                  <a:cubicBezTo>
                    <a:pt x="46" y="2371"/>
                    <a:pt x="746" y="2827"/>
                    <a:pt x="1445" y="2827"/>
                  </a:cubicBezTo>
                  <a:cubicBezTo>
                    <a:pt x="2144" y="2827"/>
                    <a:pt x="2843" y="2371"/>
                    <a:pt x="2888" y="1459"/>
                  </a:cubicBezTo>
                  <a:cubicBezTo>
                    <a:pt x="2888" y="639"/>
                    <a:pt x="2250" y="0"/>
                    <a:pt x="1460"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8" name="Google Shape;5758;p33"/>
            <p:cNvSpPr/>
            <p:nvPr/>
          </p:nvSpPr>
          <p:spPr>
            <a:xfrm>
              <a:off x="5920600" y="1357450"/>
              <a:ext cx="85875" cy="72975"/>
            </a:xfrm>
            <a:custGeom>
              <a:avLst/>
              <a:gdLst/>
              <a:ahLst/>
              <a:cxnLst/>
              <a:rect l="l" t="t" r="r" b="b"/>
              <a:pathLst>
                <a:path w="3435" h="2919" extrusionOk="0">
                  <a:moveTo>
                    <a:pt x="1945" y="1"/>
                  </a:moveTo>
                  <a:cubicBezTo>
                    <a:pt x="0" y="1"/>
                    <a:pt x="0" y="2919"/>
                    <a:pt x="1945" y="2919"/>
                  </a:cubicBezTo>
                  <a:cubicBezTo>
                    <a:pt x="2158" y="2919"/>
                    <a:pt x="2341" y="2858"/>
                    <a:pt x="2523" y="2797"/>
                  </a:cubicBezTo>
                  <a:cubicBezTo>
                    <a:pt x="2857" y="2645"/>
                    <a:pt x="3131" y="2371"/>
                    <a:pt x="3283" y="2037"/>
                  </a:cubicBezTo>
                  <a:cubicBezTo>
                    <a:pt x="3435" y="1672"/>
                    <a:pt x="3435" y="1247"/>
                    <a:pt x="3283" y="913"/>
                  </a:cubicBezTo>
                  <a:lnTo>
                    <a:pt x="3283" y="882"/>
                  </a:lnTo>
                  <a:cubicBezTo>
                    <a:pt x="3131" y="548"/>
                    <a:pt x="2857" y="274"/>
                    <a:pt x="2523" y="122"/>
                  </a:cubicBezTo>
                  <a:cubicBezTo>
                    <a:pt x="2341" y="31"/>
                    <a:pt x="2158"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9" name="Google Shape;5759;p33"/>
            <p:cNvSpPr/>
            <p:nvPr/>
          </p:nvSpPr>
          <p:spPr>
            <a:xfrm>
              <a:off x="6087775" y="1776150"/>
              <a:ext cx="85125" cy="73050"/>
            </a:xfrm>
            <a:custGeom>
              <a:avLst/>
              <a:gdLst/>
              <a:ahLst/>
              <a:cxnLst/>
              <a:rect l="l" t="t" r="r" b="b"/>
              <a:pathLst>
                <a:path w="3405" h="2922" extrusionOk="0">
                  <a:moveTo>
                    <a:pt x="1976" y="1"/>
                  </a:moveTo>
                  <a:cubicBezTo>
                    <a:pt x="669" y="1"/>
                    <a:pt x="0" y="1581"/>
                    <a:pt x="942" y="2493"/>
                  </a:cubicBezTo>
                  <a:cubicBezTo>
                    <a:pt x="1238" y="2788"/>
                    <a:pt x="1600" y="2921"/>
                    <a:pt x="1955" y="2921"/>
                  </a:cubicBezTo>
                  <a:cubicBezTo>
                    <a:pt x="2696" y="2921"/>
                    <a:pt x="3404" y="2343"/>
                    <a:pt x="3404" y="1460"/>
                  </a:cubicBezTo>
                  <a:cubicBezTo>
                    <a:pt x="3404" y="66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0" name="Google Shape;5760;p33"/>
            <p:cNvSpPr/>
            <p:nvPr/>
          </p:nvSpPr>
          <p:spPr>
            <a:xfrm>
              <a:off x="6087000" y="2112025"/>
              <a:ext cx="86650" cy="72950"/>
            </a:xfrm>
            <a:custGeom>
              <a:avLst/>
              <a:gdLst/>
              <a:ahLst/>
              <a:cxnLst/>
              <a:rect l="l" t="t" r="r" b="b"/>
              <a:pathLst>
                <a:path w="3466" h="2918" extrusionOk="0">
                  <a:moveTo>
                    <a:pt x="2007" y="0"/>
                  </a:moveTo>
                  <a:cubicBezTo>
                    <a:pt x="548" y="0"/>
                    <a:pt x="1" y="1855"/>
                    <a:pt x="1186" y="2675"/>
                  </a:cubicBezTo>
                  <a:cubicBezTo>
                    <a:pt x="1432" y="2842"/>
                    <a:pt x="1705" y="2917"/>
                    <a:pt x="1974" y="2917"/>
                  </a:cubicBezTo>
                  <a:cubicBezTo>
                    <a:pt x="2736" y="2917"/>
                    <a:pt x="3466" y="2313"/>
                    <a:pt x="3466" y="1459"/>
                  </a:cubicBezTo>
                  <a:cubicBezTo>
                    <a:pt x="3466" y="639"/>
                    <a:pt x="2797" y="0"/>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1" name="Google Shape;5761;p33"/>
            <p:cNvSpPr/>
            <p:nvPr/>
          </p:nvSpPr>
          <p:spPr>
            <a:xfrm>
              <a:off x="6105250" y="770050"/>
              <a:ext cx="67650" cy="72225"/>
            </a:xfrm>
            <a:custGeom>
              <a:avLst/>
              <a:gdLst/>
              <a:ahLst/>
              <a:cxnLst/>
              <a:rect l="l" t="t" r="r" b="b"/>
              <a:pathLst>
                <a:path w="2706" h="2889" extrusionOk="0">
                  <a:moveTo>
                    <a:pt x="1277" y="1"/>
                  </a:moveTo>
                  <a:cubicBezTo>
                    <a:pt x="1094" y="1"/>
                    <a:pt x="912" y="31"/>
                    <a:pt x="760" y="92"/>
                  </a:cubicBezTo>
                  <a:lnTo>
                    <a:pt x="0" y="2189"/>
                  </a:lnTo>
                  <a:cubicBezTo>
                    <a:pt x="274" y="2645"/>
                    <a:pt x="760" y="2888"/>
                    <a:pt x="1277" y="2888"/>
                  </a:cubicBezTo>
                  <a:cubicBezTo>
                    <a:pt x="1946" y="2888"/>
                    <a:pt x="2553" y="2402"/>
                    <a:pt x="2675" y="1733"/>
                  </a:cubicBezTo>
                  <a:cubicBezTo>
                    <a:pt x="2705" y="1642"/>
                    <a:pt x="2705" y="1551"/>
                    <a:pt x="2705" y="1460"/>
                  </a:cubicBezTo>
                  <a:cubicBezTo>
                    <a:pt x="2705" y="639"/>
                    <a:pt x="2067" y="1"/>
                    <a:pt x="127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2" name="Google Shape;5762;p33"/>
            <p:cNvSpPr/>
            <p:nvPr/>
          </p:nvSpPr>
          <p:spPr>
            <a:xfrm>
              <a:off x="6423650" y="1944100"/>
              <a:ext cx="85125" cy="73025"/>
            </a:xfrm>
            <a:custGeom>
              <a:avLst/>
              <a:gdLst/>
              <a:ahLst/>
              <a:cxnLst/>
              <a:rect l="l" t="t" r="r" b="b"/>
              <a:pathLst>
                <a:path w="3405" h="2921" extrusionOk="0">
                  <a:moveTo>
                    <a:pt x="1945" y="0"/>
                  </a:moveTo>
                  <a:cubicBezTo>
                    <a:pt x="638" y="0"/>
                    <a:pt x="0" y="1581"/>
                    <a:pt x="912" y="2492"/>
                  </a:cubicBezTo>
                  <a:cubicBezTo>
                    <a:pt x="1207" y="2788"/>
                    <a:pt x="1573" y="2921"/>
                    <a:pt x="1932" y="2921"/>
                  </a:cubicBezTo>
                  <a:cubicBezTo>
                    <a:pt x="2682" y="2921"/>
                    <a:pt x="3404" y="2343"/>
                    <a:pt x="3404" y="1459"/>
                  </a:cubicBezTo>
                  <a:cubicBezTo>
                    <a:pt x="3404" y="669"/>
                    <a:pt x="2766" y="0"/>
                    <a:pt x="194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3" name="Google Shape;5763;p33"/>
            <p:cNvSpPr/>
            <p:nvPr/>
          </p:nvSpPr>
          <p:spPr>
            <a:xfrm>
              <a:off x="6423650" y="2279950"/>
              <a:ext cx="85125" cy="72900"/>
            </a:xfrm>
            <a:custGeom>
              <a:avLst/>
              <a:gdLst/>
              <a:ahLst/>
              <a:cxnLst/>
              <a:rect l="l" t="t" r="r" b="b"/>
              <a:pathLst>
                <a:path w="3405" h="2916" extrusionOk="0">
                  <a:moveTo>
                    <a:pt x="1945" y="1"/>
                  </a:moveTo>
                  <a:cubicBezTo>
                    <a:pt x="638" y="1"/>
                    <a:pt x="0" y="1551"/>
                    <a:pt x="912" y="2493"/>
                  </a:cubicBezTo>
                  <a:cubicBezTo>
                    <a:pt x="1204" y="2785"/>
                    <a:pt x="1564" y="2915"/>
                    <a:pt x="1919" y="2915"/>
                  </a:cubicBezTo>
                  <a:cubicBezTo>
                    <a:pt x="2673" y="2915"/>
                    <a:pt x="3404" y="2328"/>
                    <a:pt x="3404" y="1460"/>
                  </a:cubicBezTo>
                  <a:cubicBezTo>
                    <a:pt x="3404" y="639"/>
                    <a:pt x="2766"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4" name="Google Shape;5764;p33"/>
            <p:cNvSpPr/>
            <p:nvPr/>
          </p:nvSpPr>
          <p:spPr>
            <a:xfrm>
              <a:off x="6422125" y="2112025"/>
              <a:ext cx="86650" cy="72950"/>
            </a:xfrm>
            <a:custGeom>
              <a:avLst/>
              <a:gdLst/>
              <a:ahLst/>
              <a:cxnLst/>
              <a:rect l="l" t="t" r="r" b="b"/>
              <a:pathLst>
                <a:path w="3466" h="2918" extrusionOk="0">
                  <a:moveTo>
                    <a:pt x="2006" y="0"/>
                  </a:moveTo>
                  <a:cubicBezTo>
                    <a:pt x="578" y="0"/>
                    <a:pt x="0" y="1855"/>
                    <a:pt x="1186" y="2675"/>
                  </a:cubicBezTo>
                  <a:cubicBezTo>
                    <a:pt x="1440" y="2842"/>
                    <a:pt x="1716" y="2917"/>
                    <a:pt x="1987" y="2917"/>
                  </a:cubicBezTo>
                  <a:cubicBezTo>
                    <a:pt x="2752" y="2917"/>
                    <a:pt x="3465" y="2313"/>
                    <a:pt x="3465" y="1459"/>
                  </a:cubicBezTo>
                  <a:cubicBezTo>
                    <a:pt x="3465" y="639"/>
                    <a:pt x="2827"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5" name="Google Shape;5765;p33"/>
            <p:cNvSpPr/>
            <p:nvPr/>
          </p:nvSpPr>
          <p:spPr>
            <a:xfrm>
              <a:off x="6423650" y="1608975"/>
              <a:ext cx="85125" cy="72875"/>
            </a:xfrm>
            <a:custGeom>
              <a:avLst/>
              <a:gdLst/>
              <a:ahLst/>
              <a:cxnLst/>
              <a:rect l="l" t="t" r="r" b="b"/>
              <a:pathLst>
                <a:path w="3405" h="2915" extrusionOk="0">
                  <a:moveTo>
                    <a:pt x="1945" y="1"/>
                  </a:moveTo>
                  <a:cubicBezTo>
                    <a:pt x="638" y="1"/>
                    <a:pt x="0" y="1551"/>
                    <a:pt x="912" y="2493"/>
                  </a:cubicBezTo>
                  <a:cubicBezTo>
                    <a:pt x="1204" y="2785"/>
                    <a:pt x="1564" y="2915"/>
                    <a:pt x="1919" y="2915"/>
                  </a:cubicBezTo>
                  <a:cubicBezTo>
                    <a:pt x="2673" y="2915"/>
                    <a:pt x="3404" y="2328"/>
                    <a:pt x="3404" y="1460"/>
                  </a:cubicBezTo>
                  <a:cubicBezTo>
                    <a:pt x="3404" y="639"/>
                    <a:pt x="2766"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6" name="Google Shape;5766;p33"/>
            <p:cNvSpPr/>
            <p:nvPr/>
          </p:nvSpPr>
          <p:spPr>
            <a:xfrm>
              <a:off x="6423650" y="1776150"/>
              <a:ext cx="85125" cy="73050"/>
            </a:xfrm>
            <a:custGeom>
              <a:avLst/>
              <a:gdLst/>
              <a:ahLst/>
              <a:cxnLst/>
              <a:rect l="l" t="t" r="r" b="b"/>
              <a:pathLst>
                <a:path w="3405" h="2922" extrusionOk="0">
                  <a:moveTo>
                    <a:pt x="1945" y="1"/>
                  </a:moveTo>
                  <a:cubicBezTo>
                    <a:pt x="638" y="31"/>
                    <a:pt x="0" y="1581"/>
                    <a:pt x="912" y="2493"/>
                  </a:cubicBezTo>
                  <a:cubicBezTo>
                    <a:pt x="1207" y="2788"/>
                    <a:pt x="1573" y="2921"/>
                    <a:pt x="1932" y="2921"/>
                  </a:cubicBezTo>
                  <a:cubicBezTo>
                    <a:pt x="2682" y="2921"/>
                    <a:pt x="3404" y="2343"/>
                    <a:pt x="3404" y="1460"/>
                  </a:cubicBezTo>
                  <a:cubicBezTo>
                    <a:pt x="3404" y="669"/>
                    <a:pt x="2766"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7" name="Google Shape;5767;p33"/>
            <p:cNvSpPr/>
            <p:nvPr/>
          </p:nvSpPr>
          <p:spPr>
            <a:xfrm>
              <a:off x="6435800" y="1442750"/>
              <a:ext cx="72975" cy="69550"/>
            </a:xfrm>
            <a:custGeom>
              <a:avLst/>
              <a:gdLst/>
              <a:ahLst/>
              <a:cxnLst/>
              <a:rect l="l" t="t" r="r" b="b"/>
              <a:pathLst>
                <a:path w="2919" h="2782" extrusionOk="0">
                  <a:moveTo>
                    <a:pt x="1459" y="1"/>
                  </a:moveTo>
                  <a:cubicBezTo>
                    <a:pt x="753" y="1"/>
                    <a:pt x="46" y="464"/>
                    <a:pt x="0" y="1391"/>
                  </a:cubicBezTo>
                  <a:cubicBezTo>
                    <a:pt x="46" y="2318"/>
                    <a:pt x="753" y="2782"/>
                    <a:pt x="1459" y="2782"/>
                  </a:cubicBezTo>
                  <a:cubicBezTo>
                    <a:pt x="2166" y="2782"/>
                    <a:pt x="2873" y="2318"/>
                    <a:pt x="2918" y="1391"/>
                  </a:cubicBezTo>
                  <a:cubicBezTo>
                    <a:pt x="2873" y="464"/>
                    <a:pt x="2166" y="1"/>
                    <a:pt x="1459"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8" name="Google Shape;5768;p33"/>
            <p:cNvSpPr/>
            <p:nvPr/>
          </p:nvSpPr>
          <p:spPr>
            <a:xfrm>
              <a:off x="6423650" y="1105175"/>
              <a:ext cx="85125" cy="73025"/>
            </a:xfrm>
            <a:custGeom>
              <a:avLst/>
              <a:gdLst/>
              <a:ahLst/>
              <a:cxnLst/>
              <a:rect l="l" t="t" r="r" b="b"/>
              <a:pathLst>
                <a:path w="3405" h="2921" extrusionOk="0">
                  <a:moveTo>
                    <a:pt x="1945" y="0"/>
                  </a:moveTo>
                  <a:cubicBezTo>
                    <a:pt x="638" y="0"/>
                    <a:pt x="0" y="1581"/>
                    <a:pt x="912" y="2493"/>
                  </a:cubicBezTo>
                  <a:cubicBezTo>
                    <a:pt x="1207" y="2788"/>
                    <a:pt x="1573" y="2921"/>
                    <a:pt x="1932" y="2921"/>
                  </a:cubicBezTo>
                  <a:cubicBezTo>
                    <a:pt x="2682" y="2921"/>
                    <a:pt x="3404" y="2343"/>
                    <a:pt x="3404" y="1459"/>
                  </a:cubicBezTo>
                  <a:cubicBezTo>
                    <a:pt x="3404" y="669"/>
                    <a:pt x="2766" y="0"/>
                    <a:pt x="194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9" name="Google Shape;5769;p33"/>
            <p:cNvSpPr/>
            <p:nvPr/>
          </p:nvSpPr>
          <p:spPr>
            <a:xfrm>
              <a:off x="5802800" y="1618100"/>
              <a:ext cx="34975" cy="63100"/>
            </a:xfrm>
            <a:custGeom>
              <a:avLst/>
              <a:gdLst/>
              <a:ahLst/>
              <a:cxnLst/>
              <a:rect l="l" t="t" r="r" b="b"/>
              <a:pathLst>
                <a:path w="1399" h="2524" extrusionOk="0">
                  <a:moveTo>
                    <a:pt x="913" y="0"/>
                  </a:moveTo>
                  <a:lnTo>
                    <a:pt x="1" y="2523"/>
                  </a:lnTo>
                  <a:cubicBezTo>
                    <a:pt x="791" y="2493"/>
                    <a:pt x="1399" y="1854"/>
                    <a:pt x="1399" y="1095"/>
                  </a:cubicBezTo>
                  <a:cubicBezTo>
                    <a:pt x="1399" y="669"/>
                    <a:pt x="1217" y="274"/>
                    <a:pt x="91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0" name="Google Shape;5770;p33"/>
            <p:cNvSpPr/>
            <p:nvPr/>
          </p:nvSpPr>
          <p:spPr>
            <a:xfrm>
              <a:off x="6423650" y="1273100"/>
              <a:ext cx="85125" cy="73050"/>
            </a:xfrm>
            <a:custGeom>
              <a:avLst/>
              <a:gdLst/>
              <a:ahLst/>
              <a:cxnLst/>
              <a:rect l="l" t="t" r="r" b="b"/>
              <a:pathLst>
                <a:path w="3405" h="2922" extrusionOk="0">
                  <a:moveTo>
                    <a:pt x="1945" y="1"/>
                  </a:moveTo>
                  <a:cubicBezTo>
                    <a:pt x="638" y="1"/>
                    <a:pt x="0" y="1581"/>
                    <a:pt x="912" y="2493"/>
                  </a:cubicBezTo>
                  <a:cubicBezTo>
                    <a:pt x="1207" y="2789"/>
                    <a:pt x="1573" y="2921"/>
                    <a:pt x="1932" y="2921"/>
                  </a:cubicBezTo>
                  <a:cubicBezTo>
                    <a:pt x="2682" y="2921"/>
                    <a:pt x="3404" y="2343"/>
                    <a:pt x="3404" y="1460"/>
                  </a:cubicBezTo>
                  <a:cubicBezTo>
                    <a:pt x="3404" y="669"/>
                    <a:pt x="2766"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1" name="Google Shape;5771;p33"/>
            <p:cNvSpPr/>
            <p:nvPr/>
          </p:nvSpPr>
          <p:spPr>
            <a:xfrm>
              <a:off x="6423650" y="937975"/>
              <a:ext cx="85125" cy="72325"/>
            </a:xfrm>
            <a:custGeom>
              <a:avLst/>
              <a:gdLst/>
              <a:ahLst/>
              <a:cxnLst/>
              <a:rect l="l" t="t" r="r" b="b"/>
              <a:pathLst>
                <a:path w="3405" h="2893" extrusionOk="0">
                  <a:moveTo>
                    <a:pt x="1999" y="0"/>
                  </a:moveTo>
                  <a:cubicBezTo>
                    <a:pt x="1981" y="0"/>
                    <a:pt x="1963" y="1"/>
                    <a:pt x="1945" y="1"/>
                  </a:cubicBezTo>
                  <a:cubicBezTo>
                    <a:pt x="669" y="1"/>
                    <a:pt x="0" y="1551"/>
                    <a:pt x="912" y="2463"/>
                  </a:cubicBezTo>
                  <a:cubicBezTo>
                    <a:pt x="1208" y="2760"/>
                    <a:pt x="1576" y="2892"/>
                    <a:pt x="1936" y="2892"/>
                  </a:cubicBezTo>
                  <a:cubicBezTo>
                    <a:pt x="2685" y="2892"/>
                    <a:pt x="3404" y="2322"/>
                    <a:pt x="3404" y="1460"/>
                  </a:cubicBezTo>
                  <a:cubicBezTo>
                    <a:pt x="3404" y="658"/>
                    <a:pt x="2794" y="0"/>
                    <a:pt x="1999"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2" name="Google Shape;5772;p33"/>
            <p:cNvSpPr/>
            <p:nvPr/>
          </p:nvSpPr>
          <p:spPr>
            <a:xfrm>
              <a:off x="5764800" y="1944175"/>
              <a:ext cx="85150" cy="72875"/>
            </a:xfrm>
            <a:custGeom>
              <a:avLst/>
              <a:gdLst/>
              <a:ahLst/>
              <a:cxnLst/>
              <a:rect l="l" t="t" r="r" b="b"/>
              <a:pathLst>
                <a:path w="3406" h="2915" extrusionOk="0">
                  <a:moveTo>
                    <a:pt x="1473" y="1"/>
                  </a:moveTo>
                  <a:cubicBezTo>
                    <a:pt x="718" y="1"/>
                    <a:pt x="1" y="588"/>
                    <a:pt x="1" y="1456"/>
                  </a:cubicBezTo>
                  <a:cubicBezTo>
                    <a:pt x="1" y="2277"/>
                    <a:pt x="639" y="2915"/>
                    <a:pt x="1460" y="2915"/>
                  </a:cubicBezTo>
                  <a:cubicBezTo>
                    <a:pt x="2737" y="2915"/>
                    <a:pt x="3405" y="1334"/>
                    <a:pt x="2493" y="423"/>
                  </a:cubicBezTo>
                  <a:cubicBezTo>
                    <a:pt x="2192" y="131"/>
                    <a:pt x="1828" y="1"/>
                    <a:pt x="147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3" name="Google Shape;5773;p33"/>
            <p:cNvSpPr/>
            <p:nvPr/>
          </p:nvSpPr>
          <p:spPr>
            <a:xfrm>
              <a:off x="5777725" y="2112025"/>
              <a:ext cx="60050" cy="68425"/>
            </a:xfrm>
            <a:custGeom>
              <a:avLst/>
              <a:gdLst/>
              <a:ahLst/>
              <a:cxnLst/>
              <a:rect l="l" t="t" r="r" b="b"/>
              <a:pathLst>
                <a:path w="2402" h="2737" extrusionOk="0">
                  <a:moveTo>
                    <a:pt x="943" y="0"/>
                  </a:moveTo>
                  <a:cubicBezTo>
                    <a:pt x="609" y="0"/>
                    <a:pt x="274" y="122"/>
                    <a:pt x="1" y="335"/>
                  </a:cubicBezTo>
                  <a:lnTo>
                    <a:pt x="1612" y="2736"/>
                  </a:lnTo>
                  <a:cubicBezTo>
                    <a:pt x="1642" y="2736"/>
                    <a:pt x="1703" y="2706"/>
                    <a:pt x="1764" y="2675"/>
                  </a:cubicBezTo>
                  <a:cubicBezTo>
                    <a:pt x="2159" y="2402"/>
                    <a:pt x="2402" y="1946"/>
                    <a:pt x="2402" y="1459"/>
                  </a:cubicBezTo>
                  <a:cubicBezTo>
                    <a:pt x="2402" y="669"/>
                    <a:pt x="1733" y="0"/>
                    <a:pt x="94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4" name="Google Shape;5774;p33"/>
            <p:cNvSpPr/>
            <p:nvPr/>
          </p:nvSpPr>
          <p:spPr>
            <a:xfrm>
              <a:off x="5945675" y="2364300"/>
              <a:ext cx="60800" cy="68425"/>
            </a:xfrm>
            <a:custGeom>
              <a:avLst/>
              <a:gdLst/>
              <a:ahLst/>
              <a:cxnLst/>
              <a:rect l="l" t="t" r="r" b="b"/>
              <a:pathLst>
                <a:path w="2432" h="2737" extrusionOk="0">
                  <a:moveTo>
                    <a:pt x="942" y="1"/>
                  </a:moveTo>
                  <a:cubicBezTo>
                    <a:pt x="608" y="1"/>
                    <a:pt x="274" y="122"/>
                    <a:pt x="0" y="335"/>
                  </a:cubicBezTo>
                  <a:lnTo>
                    <a:pt x="1611" y="2736"/>
                  </a:lnTo>
                  <a:cubicBezTo>
                    <a:pt x="1915" y="2584"/>
                    <a:pt x="2158" y="2311"/>
                    <a:pt x="2280" y="2007"/>
                  </a:cubicBezTo>
                  <a:cubicBezTo>
                    <a:pt x="2432" y="1642"/>
                    <a:pt x="2432" y="1217"/>
                    <a:pt x="2280" y="852"/>
                  </a:cubicBezTo>
                  <a:cubicBezTo>
                    <a:pt x="2128" y="518"/>
                    <a:pt x="1854" y="244"/>
                    <a:pt x="1520" y="92"/>
                  </a:cubicBezTo>
                  <a:cubicBezTo>
                    <a:pt x="1338" y="31"/>
                    <a:pt x="1155" y="1"/>
                    <a:pt x="942"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5" name="Google Shape;5775;p33"/>
            <p:cNvSpPr/>
            <p:nvPr/>
          </p:nvSpPr>
          <p:spPr>
            <a:xfrm>
              <a:off x="5752650" y="1776150"/>
              <a:ext cx="85125" cy="73050"/>
            </a:xfrm>
            <a:custGeom>
              <a:avLst/>
              <a:gdLst/>
              <a:ahLst/>
              <a:cxnLst/>
              <a:rect l="l" t="t" r="r" b="b"/>
              <a:pathLst>
                <a:path w="3405" h="2922" extrusionOk="0">
                  <a:moveTo>
                    <a:pt x="1946" y="1"/>
                  </a:moveTo>
                  <a:cubicBezTo>
                    <a:pt x="639" y="31"/>
                    <a:pt x="1" y="1581"/>
                    <a:pt x="912" y="2493"/>
                  </a:cubicBezTo>
                  <a:cubicBezTo>
                    <a:pt x="1208" y="2788"/>
                    <a:pt x="1573" y="2921"/>
                    <a:pt x="1933" y="2921"/>
                  </a:cubicBezTo>
                  <a:cubicBezTo>
                    <a:pt x="2683" y="2921"/>
                    <a:pt x="3405" y="2343"/>
                    <a:pt x="3405" y="1460"/>
                  </a:cubicBezTo>
                  <a:cubicBezTo>
                    <a:pt x="3405" y="669"/>
                    <a:pt x="2736"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6" name="Google Shape;5776;p33"/>
            <p:cNvSpPr/>
            <p:nvPr/>
          </p:nvSpPr>
          <p:spPr>
            <a:xfrm>
              <a:off x="6423650" y="2615075"/>
              <a:ext cx="85125" cy="73375"/>
            </a:xfrm>
            <a:custGeom>
              <a:avLst/>
              <a:gdLst/>
              <a:ahLst/>
              <a:cxnLst/>
              <a:rect l="l" t="t" r="r" b="b"/>
              <a:pathLst>
                <a:path w="3405" h="2935" extrusionOk="0">
                  <a:moveTo>
                    <a:pt x="1945" y="0"/>
                  </a:moveTo>
                  <a:cubicBezTo>
                    <a:pt x="638" y="0"/>
                    <a:pt x="0" y="1581"/>
                    <a:pt x="912" y="2493"/>
                  </a:cubicBezTo>
                  <a:cubicBezTo>
                    <a:pt x="1208" y="2798"/>
                    <a:pt x="1573" y="2934"/>
                    <a:pt x="1933" y="2934"/>
                  </a:cubicBezTo>
                  <a:cubicBezTo>
                    <a:pt x="2682" y="2934"/>
                    <a:pt x="3404" y="2343"/>
                    <a:pt x="3404" y="1459"/>
                  </a:cubicBezTo>
                  <a:cubicBezTo>
                    <a:pt x="3404" y="669"/>
                    <a:pt x="2766" y="0"/>
                    <a:pt x="194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7" name="Google Shape;5777;p33"/>
            <p:cNvSpPr/>
            <p:nvPr/>
          </p:nvSpPr>
          <p:spPr>
            <a:xfrm>
              <a:off x="6423650" y="2950950"/>
              <a:ext cx="85125" cy="73025"/>
            </a:xfrm>
            <a:custGeom>
              <a:avLst/>
              <a:gdLst/>
              <a:ahLst/>
              <a:cxnLst/>
              <a:rect l="l" t="t" r="r" b="b"/>
              <a:pathLst>
                <a:path w="3405" h="2921" extrusionOk="0">
                  <a:moveTo>
                    <a:pt x="1945" y="0"/>
                  </a:moveTo>
                  <a:cubicBezTo>
                    <a:pt x="638" y="0"/>
                    <a:pt x="0" y="1581"/>
                    <a:pt x="912" y="2493"/>
                  </a:cubicBezTo>
                  <a:cubicBezTo>
                    <a:pt x="1207" y="2788"/>
                    <a:pt x="1573" y="2921"/>
                    <a:pt x="1932" y="2921"/>
                  </a:cubicBezTo>
                  <a:cubicBezTo>
                    <a:pt x="2682" y="2921"/>
                    <a:pt x="3404" y="2343"/>
                    <a:pt x="3404" y="1459"/>
                  </a:cubicBezTo>
                  <a:cubicBezTo>
                    <a:pt x="3404" y="638"/>
                    <a:pt x="2766" y="0"/>
                    <a:pt x="194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8" name="Google Shape;5778;p33"/>
            <p:cNvSpPr/>
            <p:nvPr/>
          </p:nvSpPr>
          <p:spPr>
            <a:xfrm>
              <a:off x="6113600" y="2615075"/>
              <a:ext cx="59300" cy="69175"/>
            </a:xfrm>
            <a:custGeom>
              <a:avLst/>
              <a:gdLst/>
              <a:ahLst/>
              <a:cxnLst/>
              <a:rect l="l" t="t" r="r" b="b"/>
              <a:pathLst>
                <a:path w="2372" h="2767" extrusionOk="0">
                  <a:moveTo>
                    <a:pt x="943" y="0"/>
                  </a:moveTo>
                  <a:cubicBezTo>
                    <a:pt x="578" y="0"/>
                    <a:pt x="244" y="152"/>
                    <a:pt x="1" y="365"/>
                  </a:cubicBezTo>
                  <a:lnTo>
                    <a:pt x="1581" y="2766"/>
                  </a:lnTo>
                  <a:cubicBezTo>
                    <a:pt x="2067" y="2523"/>
                    <a:pt x="2371" y="2006"/>
                    <a:pt x="2371" y="1459"/>
                  </a:cubicBezTo>
                  <a:cubicBezTo>
                    <a:pt x="2371" y="669"/>
                    <a:pt x="1733" y="0"/>
                    <a:pt x="94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9" name="Google Shape;5779;p33"/>
            <p:cNvSpPr/>
            <p:nvPr/>
          </p:nvSpPr>
          <p:spPr>
            <a:xfrm>
              <a:off x="6435800" y="2449600"/>
              <a:ext cx="72975" cy="69550"/>
            </a:xfrm>
            <a:custGeom>
              <a:avLst/>
              <a:gdLst/>
              <a:ahLst/>
              <a:cxnLst/>
              <a:rect l="l" t="t" r="r" b="b"/>
              <a:pathLst>
                <a:path w="2919" h="2782" extrusionOk="0">
                  <a:moveTo>
                    <a:pt x="1459" y="1"/>
                  </a:moveTo>
                  <a:cubicBezTo>
                    <a:pt x="753" y="1"/>
                    <a:pt x="46" y="464"/>
                    <a:pt x="0" y="1391"/>
                  </a:cubicBezTo>
                  <a:cubicBezTo>
                    <a:pt x="46" y="2318"/>
                    <a:pt x="753" y="2782"/>
                    <a:pt x="1459" y="2782"/>
                  </a:cubicBezTo>
                  <a:cubicBezTo>
                    <a:pt x="2166" y="2782"/>
                    <a:pt x="2873" y="2318"/>
                    <a:pt x="2918" y="1391"/>
                  </a:cubicBezTo>
                  <a:cubicBezTo>
                    <a:pt x="2873" y="464"/>
                    <a:pt x="2166" y="1"/>
                    <a:pt x="1459"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0" name="Google Shape;5780;p33"/>
            <p:cNvSpPr/>
            <p:nvPr/>
          </p:nvSpPr>
          <p:spPr>
            <a:xfrm>
              <a:off x="6423650" y="2783000"/>
              <a:ext cx="85125" cy="73050"/>
            </a:xfrm>
            <a:custGeom>
              <a:avLst/>
              <a:gdLst/>
              <a:ahLst/>
              <a:cxnLst/>
              <a:rect l="l" t="t" r="r" b="b"/>
              <a:pathLst>
                <a:path w="3405" h="2922" extrusionOk="0">
                  <a:moveTo>
                    <a:pt x="1945" y="1"/>
                  </a:moveTo>
                  <a:cubicBezTo>
                    <a:pt x="638" y="1"/>
                    <a:pt x="0" y="1581"/>
                    <a:pt x="912" y="2493"/>
                  </a:cubicBezTo>
                  <a:cubicBezTo>
                    <a:pt x="1207" y="2789"/>
                    <a:pt x="1573" y="2921"/>
                    <a:pt x="1932" y="2921"/>
                  </a:cubicBezTo>
                  <a:cubicBezTo>
                    <a:pt x="2682" y="2921"/>
                    <a:pt x="3404" y="2343"/>
                    <a:pt x="3404" y="1460"/>
                  </a:cubicBezTo>
                  <a:cubicBezTo>
                    <a:pt x="3404" y="669"/>
                    <a:pt x="2766" y="1"/>
                    <a:pt x="1945"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1" name="Google Shape;5781;p33"/>
            <p:cNvSpPr/>
            <p:nvPr/>
          </p:nvSpPr>
          <p:spPr>
            <a:xfrm>
              <a:off x="7261800" y="4042150"/>
              <a:ext cx="85900" cy="72200"/>
            </a:xfrm>
            <a:custGeom>
              <a:avLst/>
              <a:gdLst/>
              <a:ahLst/>
              <a:cxnLst/>
              <a:rect l="l" t="t" r="r" b="b"/>
              <a:pathLst>
                <a:path w="3436" h="2888" extrusionOk="0">
                  <a:moveTo>
                    <a:pt x="2007" y="0"/>
                  </a:moveTo>
                  <a:cubicBezTo>
                    <a:pt x="578" y="0"/>
                    <a:pt x="0" y="1854"/>
                    <a:pt x="1186" y="2645"/>
                  </a:cubicBezTo>
                  <a:lnTo>
                    <a:pt x="1156" y="2645"/>
                  </a:lnTo>
                  <a:cubicBezTo>
                    <a:pt x="1399" y="2797"/>
                    <a:pt x="1703" y="2888"/>
                    <a:pt x="1976" y="2888"/>
                  </a:cubicBezTo>
                  <a:cubicBezTo>
                    <a:pt x="2463" y="2888"/>
                    <a:pt x="2918" y="2645"/>
                    <a:pt x="3192" y="2249"/>
                  </a:cubicBezTo>
                  <a:cubicBezTo>
                    <a:pt x="3283" y="2098"/>
                    <a:pt x="3374" y="1915"/>
                    <a:pt x="3405" y="1733"/>
                  </a:cubicBezTo>
                  <a:cubicBezTo>
                    <a:pt x="3435" y="1520"/>
                    <a:pt x="3435" y="1338"/>
                    <a:pt x="3405" y="1125"/>
                  </a:cubicBezTo>
                  <a:cubicBezTo>
                    <a:pt x="3374" y="942"/>
                    <a:pt x="3283" y="760"/>
                    <a:pt x="3192" y="608"/>
                  </a:cubicBezTo>
                  <a:cubicBezTo>
                    <a:pt x="3101" y="456"/>
                    <a:pt x="2949" y="335"/>
                    <a:pt x="2797" y="243"/>
                  </a:cubicBezTo>
                  <a:cubicBezTo>
                    <a:pt x="2554" y="61"/>
                    <a:pt x="2280" y="0"/>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2" name="Google Shape;5782;p33"/>
            <p:cNvSpPr/>
            <p:nvPr/>
          </p:nvSpPr>
          <p:spPr>
            <a:xfrm>
              <a:off x="7119700" y="4125500"/>
              <a:ext cx="60050" cy="68650"/>
            </a:xfrm>
            <a:custGeom>
              <a:avLst/>
              <a:gdLst/>
              <a:ahLst/>
              <a:cxnLst/>
              <a:rect l="l" t="t" r="r" b="b"/>
              <a:pathLst>
                <a:path w="2402" h="2746" extrusionOk="0">
                  <a:moveTo>
                    <a:pt x="948" y="1"/>
                  </a:moveTo>
                  <a:cubicBezTo>
                    <a:pt x="611" y="1"/>
                    <a:pt x="272" y="115"/>
                    <a:pt x="0" y="344"/>
                  </a:cubicBezTo>
                  <a:lnTo>
                    <a:pt x="1611" y="2745"/>
                  </a:lnTo>
                  <a:cubicBezTo>
                    <a:pt x="1672" y="2715"/>
                    <a:pt x="1703" y="2685"/>
                    <a:pt x="1763" y="2654"/>
                  </a:cubicBezTo>
                  <a:cubicBezTo>
                    <a:pt x="2159" y="2381"/>
                    <a:pt x="2402" y="1925"/>
                    <a:pt x="2402" y="1469"/>
                  </a:cubicBezTo>
                  <a:cubicBezTo>
                    <a:pt x="2402" y="1347"/>
                    <a:pt x="2402" y="1256"/>
                    <a:pt x="2371" y="1165"/>
                  </a:cubicBezTo>
                  <a:cubicBezTo>
                    <a:pt x="2341" y="982"/>
                    <a:pt x="2280" y="800"/>
                    <a:pt x="2159" y="648"/>
                  </a:cubicBezTo>
                  <a:cubicBezTo>
                    <a:pt x="2098" y="557"/>
                    <a:pt x="2037" y="496"/>
                    <a:pt x="1976" y="435"/>
                  </a:cubicBezTo>
                  <a:cubicBezTo>
                    <a:pt x="1703" y="146"/>
                    <a:pt x="1327" y="1"/>
                    <a:pt x="948"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3" name="Google Shape;5783;p33"/>
            <p:cNvSpPr/>
            <p:nvPr/>
          </p:nvSpPr>
          <p:spPr>
            <a:xfrm>
              <a:off x="6951775" y="3873450"/>
              <a:ext cx="60050" cy="69175"/>
            </a:xfrm>
            <a:custGeom>
              <a:avLst/>
              <a:gdLst/>
              <a:ahLst/>
              <a:cxnLst/>
              <a:rect l="l" t="t" r="r" b="b"/>
              <a:pathLst>
                <a:path w="2402" h="2767" extrusionOk="0">
                  <a:moveTo>
                    <a:pt x="973" y="0"/>
                  </a:moveTo>
                  <a:cubicBezTo>
                    <a:pt x="669" y="0"/>
                    <a:pt x="395" y="92"/>
                    <a:pt x="152" y="274"/>
                  </a:cubicBezTo>
                  <a:lnTo>
                    <a:pt x="0" y="365"/>
                  </a:lnTo>
                  <a:lnTo>
                    <a:pt x="1611" y="2766"/>
                  </a:lnTo>
                  <a:cubicBezTo>
                    <a:pt x="2097" y="2523"/>
                    <a:pt x="2401" y="2006"/>
                    <a:pt x="2401" y="1459"/>
                  </a:cubicBezTo>
                  <a:cubicBezTo>
                    <a:pt x="2401" y="669"/>
                    <a:pt x="1763" y="0"/>
                    <a:pt x="97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4" name="Google Shape;5784;p33"/>
            <p:cNvSpPr/>
            <p:nvPr/>
          </p:nvSpPr>
          <p:spPr>
            <a:xfrm>
              <a:off x="7261050" y="853650"/>
              <a:ext cx="86650" cy="72975"/>
            </a:xfrm>
            <a:custGeom>
              <a:avLst/>
              <a:gdLst/>
              <a:ahLst/>
              <a:cxnLst/>
              <a:rect l="l" t="t" r="r" b="b"/>
              <a:pathLst>
                <a:path w="3466" h="2919" extrusionOk="0">
                  <a:moveTo>
                    <a:pt x="2006" y="0"/>
                  </a:moveTo>
                  <a:cubicBezTo>
                    <a:pt x="578" y="0"/>
                    <a:pt x="0" y="1855"/>
                    <a:pt x="1186" y="2675"/>
                  </a:cubicBezTo>
                  <a:cubicBezTo>
                    <a:pt x="1429" y="2827"/>
                    <a:pt x="1733" y="2918"/>
                    <a:pt x="2006" y="2918"/>
                  </a:cubicBezTo>
                  <a:cubicBezTo>
                    <a:pt x="2310" y="2918"/>
                    <a:pt x="2584" y="2827"/>
                    <a:pt x="2827" y="2675"/>
                  </a:cubicBezTo>
                  <a:cubicBezTo>
                    <a:pt x="2979" y="2554"/>
                    <a:pt x="3100" y="2432"/>
                    <a:pt x="3192" y="2280"/>
                  </a:cubicBezTo>
                  <a:cubicBezTo>
                    <a:pt x="3313" y="2128"/>
                    <a:pt x="3374" y="1946"/>
                    <a:pt x="3435" y="1763"/>
                  </a:cubicBezTo>
                  <a:cubicBezTo>
                    <a:pt x="3435" y="1672"/>
                    <a:pt x="3465" y="1581"/>
                    <a:pt x="3465" y="1490"/>
                  </a:cubicBezTo>
                  <a:cubicBezTo>
                    <a:pt x="3465" y="1368"/>
                    <a:pt x="3435" y="1277"/>
                    <a:pt x="3435" y="1186"/>
                  </a:cubicBezTo>
                  <a:cubicBezTo>
                    <a:pt x="3344" y="821"/>
                    <a:pt x="3131" y="487"/>
                    <a:pt x="2827" y="274"/>
                  </a:cubicBezTo>
                  <a:cubicBezTo>
                    <a:pt x="2584" y="92"/>
                    <a:pt x="2310"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5" name="Google Shape;5785;p33"/>
            <p:cNvSpPr/>
            <p:nvPr/>
          </p:nvSpPr>
          <p:spPr>
            <a:xfrm>
              <a:off x="6927450" y="518525"/>
              <a:ext cx="96525" cy="72225"/>
            </a:xfrm>
            <a:custGeom>
              <a:avLst/>
              <a:gdLst/>
              <a:ahLst/>
              <a:cxnLst/>
              <a:rect l="l" t="t" r="r" b="b"/>
              <a:pathLst>
                <a:path w="3861" h="2889" extrusionOk="0">
                  <a:moveTo>
                    <a:pt x="1946" y="1"/>
                  </a:moveTo>
                  <a:cubicBezTo>
                    <a:pt x="0" y="1"/>
                    <a:pt x="0" y="2889"/>
                    <a:pt x="1946" y="2889"/>
                  </a:cubicBezTo>
                  <a:cubicBezTo>
                    <a:pt x="3861" y="2889"/>
                    <a:pt x="386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6" name="Google Shape;5786;p33"/>
            <p:cNvSpPr/>
            <p:nvPr/>
          </p:nvSpPr>
          <p:spPr>
            <a:xfrm>
              <a:off x="6925925" y="3706275"/>
              <a:ext cx="98050" cy="72200"/>
            </a:xfrm>
            <a:custGeom>
              <a:avLst/>
              <a:gdLst/>
              <a:ahLst/>
              <a:cxnLst/>
              <a:rect l="l" t="t" r="r" b="b"/>
              <a:pathLst>
                <a:path w="3922" h="2888" extrusionOk="0">
                  <a:moveTo>
                    <a:pt x="2007" y="0"/>
                  </a:moveTo>
                  <a:cubicBezTo>
                    <a:pt x="548" y="0"/>
                    <a:pt x="1" y="1854"/>
                    <a:pt x="1186" y="2645"/>
                  </a:cubicBezTo>
                  <a:cubicBezTo>
                    <a:pt x="1429" y="2827"/>
                    <a:pt x="1703" y="2888"/>
                    <a:pt x="2007" y="2888"/>
                  </a:cubicBezTo>
                  <a:cubicBezTo>
                    <a:pt x="3922" y="2888"/>
                    <a:pt x="3922" y="0"/>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7" name="Google Shape;5787;p33"/>
            <p:cNvSpPr/>
            <p:nvPr/>
          </p:nvSpPr>
          <p:spPr>
            <a:xfrm>
              <a:off x="7269400" y="686475"/>
              <a:ext cx="78300" cy="72200"/>
            </a:xfrm>
            <a:custGeom>
              <a:avLst/>
              <a:gdLst/>
              <a:ahLst/>
              <a:cxnLst/>
              <a:rect l="l" t="t" r="r" b="b"/>
              <a:pathLst>
                <a:path w="3132" h="2888" extrusionOk="0">
                  <a:moveTo>
                    <a:pt x="1672" y="0"/>
                  </a:moveTo>
                  <a:cubicBezTo>
                    <a:pt x="1368" y="0"/>
                    <a:pt x="1095" y="61"/>
                    <a:pt x="852" y="244"/>
                  </a:cubicBezTo>
                  <a:cubicBezTo>
                    <a:pt x="0" y="821"/>
                    <a:pt x="0" y="2067"/>
                    <a:pt x="852" y="2645"/>
                  </a:cubicBezTo>
                  <a:cubicBezTo>
                    <a:pt x="1095" y="2797"/>
                    <a:pt x="1399" y="2888"/>
                    <a:pt x="1672" y="2888"/>
                  </a:cubicBezTo>
                  <a:cubicBezTo>
                    <a:pt x="1976" y="2888"/>
                    <a:pt x="2250" y="2797"/>
                    <a:pt x="2493" y="2645"/>
                  </a:cubicBezTo>
                  <a:cubicBezTo>
                    <a:pt x="2645" y="2554"/>
                    <a:pt x="2766" y="2402"/>
                    <a:pt x="2858" y="2250"/>
                  </a:cubicBezTo>
                  <a:cubicBezTo>
                    <a:pt x="2979" y="2098"/>
                    <a:pt x="3040" y="1915"/>
                    <a:pt x="3101" y="1733"/>
                  </a:cubicBezTo>
                  <a:cubicBezTo>
                    <a:pt x="3131" y="1551"/>
                    <a:pt x="3131" y="1338"/>
                    <a:pt x="3101" y="1155"/>
                  </a:cubicBezTo>
                  <a:cubicBezTo>
                    <a:pt x="3040" y="973"/>
                    <a:pt x="2979" y="791"/>
                    <a:pt x="2858" y="639"/>
                  </a:cubicBezTo>
                  <a:cubicBezTo>
                    <a:pt x="2584" y="244"/>
                    <a:pt x="2159" y="0"/>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8" name="Google Shape;5788;p33"/>
            <p:cNvSpPr/>
            <p:nvPr/>
          </p:nvSpPr>
          <p:spPr>
            <a:xfrm>
              <a:off x="6934275" y="685700"/>
              <a:ext cx="87425" cy="72975"/>
            </a:xfrm>
            <a:custGeom>
              <a:avLst/>
              <a:gdLst/>
              <a:ahLst/>
              <a:cxnLst/>
              <a:rect l="l" t="t" r="r" b="b"/>
              <a:pathLst>
                <a:path w="3497" h="2919" extrusionOk="0">
                  <a:moveTo>
                    <a:pt x="1673" y="1"/>
                  </a:moveTo>
                  <a:cubicBezTo>
                    <a:pt x="1369" y="1"/>
                    <a:pt x="1095" y="92"/>
                    <a:pt x="852" y="275"/>
                  </a:cubicBezTo>
                  <a:cubicBezTo>
                    <a:pt x="1" y="822"/>
                    <a:pt x="1" y="2098"/>
                    <a:pt x="852" y="2676"/>
                  </a:cubicBezTo>
                  <a:cubicBezTo>
                    <a:pt x="1095" y="2828"/>
                    <a:pt x="1369" y="2919"/>
                    <a:pt x="1673" y="2919"/>
                  </a:cubicBezTo>
                  <a:cubicBezTo>
                    <a:pt x="3496" y="2828"/>
                    <a:pt x="3496" y="92"/>
                    <a:pt x="167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9" name="Google Shape;5789;p33"/>
            <p:cNvSpPr/>
            <p:nvPr/>
          </p:nvSpPr>
          <p:spPr>
            <a:xfrm>
              <a:off x="7270150" y="1189525"/>
              <a:ext cx="77550" cy="72975"/>
            </a:xfrm>
            <a:custGeom>
              <a:avLst/>
              <a:gdLst/>
              <a:ahLst/>
              <a:cxnLst/>
              <a:rect l="l" t="t" r="r" b="b"/>
              <a:pathLst>
                <a:path w="3102" h="2919" extrusionOk="0">
                  <a:moveTo>
                    <a:pt x="1673" y="0"/>
                  </a:moveTo>
                  <a:cubicBezTo>
                    <a:pt x="1369" y="0"/>
                    <a:pt x="1095" y="91"/>
                    <a:pt x="852" y="243"/>
                  </a:cubicBezTo>
                  <a:cubicBezTo>
                    <a:pt x="1" y="821"/>
                    <a:pt x="1" y="2098"/>
                    <a:pt x="852" y="2675"/>
                  </a:cubicBezTo>
                  <a:lnTo>
                    <a:pt x="822" y="2645"/>
                  </a:lnTo>
                  <a:lnTo>
                    <a:pt x="822" y="2645"/>
                  </a:lnTo>
                  <a:cubicBezTo>
                    <a:pt x="1065" y="2827"/>
                    <a:pt x="1369" y="2918"/>
                    <a:pt x="1642" y="2918"/>
                  </a:cubicBezTo>
                  <a:cubicBezTo>
                    <a:pt x="2129" y="2888"/>
                    <a:pt x="2584" y="2645"/>
                    <a:pt x="2858" y="2249"/>
                  </a:cubicBezTo>
                  <a:cubicBezTo>
                    <a:pt x="2949" y="2098"/>
                    <a:pt x="3040" y="1915"/>
                    <a:pt x="3071" y="1733"/>
                  </a:cubicBezTo>
                  <a:cubicBezTo>
                    <a:pt x="3101" y="1550"/>
                    <a:pt x="3101" y="1338"/>
                    <a:pt x="3071" y="1155"/>
                  </a:cubicBezTo>
                  <a:cubicBezTo>
                    <a:pt x="3040" y="973"/>
                    <a:pt x="2949" y="791"/>
                    <a:pt x="2858" y="639"/>
                  </a:cubicBezTo>
                  <a:cubicBezTo>
                    <a:pt x="2767" y="487"/>
                    <a:pt x="2615" y="365"/>
                    <a:pt x="2463" y="243"/>
                  </a:cubicBezTo>
                  <a:cubicBezTo>
                    <a:pt x="2250" y="91"/>
                    <a:pt x="1946" y="0"/>
                    <a:pt x="167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0" name="Google Shape;5790;p33"/>
            <p:cNvSpPr/>
            <p:nvPr/>
          </p:nvSpPr>
          <p:spPr>
            <a:xfrm>
              <a:off x="7261050" y="1357450"/>
              <a:ext cx="86650" cy="72225"/>
            </a:xfrm>
            <a:custGeom>
              <a:avLst/>
              <a:gdLst/>
              <a:ahLst/>
              <a:cxnLst/>
              <a:rect l="l" t="t" r="r" b="b"/>
              <a:pathLst>
                <a:path w="3466" h="2889" extrusionOk="0">
                  <a:moveTo>
                    <a:pt x="2006" y="1"/>
                  </a:moveTo>
                  <a:cubicBezTo>
                    <a:pt x="578" y="1"/>
                    <a:pt x="0" y="1855"/>
                    <a:pt x="1186" y="2645"/>
                  </a:cubicBezTo>
                  <a:cubicBezTo>
                    <a:pt x="1429" y="2797"/>
                    <a:pt x="1733" y="2888"/>
                    <a:pt x="2006" y="2888"/>
                  </a:cubicBezTo>
                  <a:cubicBezTo>
                    <a:pt x="2310" y="2888"/>
                    <a:pt x="2584" y="2797"/>
                    <a:pt x="2827" y="2645"/>
                  </a:cubicBezTo>
                  <a:cubicBezTo>
                    <a:pt x="2979" y="2554"/>
                    <a:pt x="3100" y="2432"/>
                    <a:pt x="3192" y="2280"/>
                  </a:cubicBezTo>
                  <a:cubicBezTo>
                    <a:pt x="3313" y="2098"/>
                    <a:pt x="3374" y="1946"/>
                    <a:pt x="3435" y="1764"/>
                  </a:cubicBezTo>
                  <a:cubicBezTo>
                    <a:pt x="3465" y="1551"/>
                    <a:pt x="3465" y="1368"/>
                    <a:pt x="3435" y="1156"/>
                  </a:cubicBezTo>
                  <a:cubicBezTo>
                    <a:pt x="3344" y="791"/>
                    <a:pt x="3131" y="457"/>
                    <a:pt x="2827" y="244"/>
                  </a:cubicBezTo>
                  <a:cubicBezTo>
                    <a:pt x="2584" y="92"/>
                    <a:pt x="2310" y="1"/>
                    <a:pt x="200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1" name="Google Shape;5791;p33"/>
            <p:cNvSpPr/>
            <p:nvPr/>
          </p:nvSpPr>
          <p:spPr>
            <a:xfrm>
              <a:off x="7261800" y="1021575"/>
              <a:ext cx="85900" cy="72975"/>
            </a:xfrm>
            <a:custGeom>
              <a:avLst/>
              <a:gdLst/>
              <a:ahLst/>
              <a:cxnLst/>
              <a:rect l="l" t="t" r="r" b="b"/>
              <a:pathLst>
                <a:path w="3436" h="2919" extrusionOk="0">
                  <a:moveTo>
                    <a:pt x="2007" y="1"/>
                  </a:moveTo>
                  <a:cubicBezTo>
                    <a:pt x="578" y="1"/>
                    <a:pt x="0" y="1855"/>
                    <a:pt x="1186" y="2676"/>
                  </a:cubicBezTo>
                  <a:lnTo>
                    <a:pt x="1156" y="2676"/>
                  </a:lnTo>
                  <a:cubicBezTo>
                    <a:pt x="1399" y="2828"/>
                    <a:pt x="1703" y="2919"/>
                    <a:pt x="1976" y="2919"/>
                  </a:cubicBezTo>
                  <a:cubicBezTo>
                    <a:pt x="2280" y="2919"/>
                    <a:pt x="2554" y="2828"/>
                    <a:pt x="2797" y="2676"/>
                  </a:cubicBezTo>
                  <a:cubicBezTo>
                    <a:pt x="3101" y="2432"/>
                    <a:pt x="3344" y="2128"/>
                    <a:pt x="3405" y="1733"/>
                  </a:cubicBezTo>
                  <a:cubicBezTo>
                    <a:pt x="3435" y="1642"/>
                    <a:pt x="3435" y="1551"/>
                    <a:pt x="3435" y="1460"/>
                  </a:cubicBezTo>
                  <a:cubicBezTo>
                    <a:pt x="3435" y="1369"/>
                    <a:pt x="3435" y="1247"/>
                    <a:pt x="3405" y="1156"/>
                  </a:cubicBezTo>
                  <a:cubicBezTo>
                    <a:pt x="3374" y="973"/>
                    <a:pt x="3283" y="791"/>
                    <a:pt x="3192" y="639"/>
                  </a:cubicBezTo>
                  <a:cubicBezTo>
                    <a:pt x="3070" y="487"/>
                    <a:pt x="2949" y="366"/>
                    <a:pt x="2797" y="274"/>
                  </a:cubicBezTo>
                  <a:cubicBezTo>
                    <a:pt x="2554" y="92"/>
                    <a:pt x="2280" y="1"/>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2" name="Google Shape;5792;p33"/>
            <p:cNvSpPr/>
            <p:nvPr/>
          </p:nvSpPr>
          <p:spPr>
            <a:xfrm>
              <a:off x="6927450" y="1021575"/>
              <a:ext cx="96525" cy="72975"/>
            </a:xfrm>
            <a:custGeom>
              <a:avLst/>
              <a:gdLst/>
              <a:ahLst/>
              <a:cxnLst/>
              <a:rect l="l" t="t" r="r" b="b"/>
              <a:pathLst>
                <a:path w="3861" h="2919" extrusionOk="0">
                  <a:moveTo>
                    <a:pt x="1946" y="1"/>
                  </a:moveTo>
                  <a:cubicBezTo>
                    <a:pt x="0" y="1"/>
                    <a:pt x="0" y="2919"/>
                    <a:pt x="1946" y="2919"/>
                  </a:cubicBezTo>
                  <a:cubicBezTo>
                    <a:pt x="3861" y="2919"/>
                    <a:pt x="386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3" name="Google Shape;5793;p33"/>
            <p:cNvSpPr/>
            <p:nvPr/>
          </p:nvSpPr>
          <p:spPr>
            <a:xfrm>
              <a:off x="6925925" y="2028425"/>
              <a:ext cx="95775" cy="72975"/>
            </a:xfrm>
            <a:custGeom>
              <a:avLst/>
              <a:gdLst/>
              <a:ahLst/>
              <a:cxnLst/>
              <a:rect l="l" t="t" r="r" b="b"/>
              <a:pathLst>
                <a:path w="3831" h="2919" extrusionOk="0">
                  <a:moveTo>
                    <a:pt x="2007" y="1"/>
                  </a:moveTo>
                  <a:cubicBezTo>
                    <a:pt x="1703" y="1"/>
                    <a:pt x="1429" y="92"/>
                    <a:pt x="1186" y="244"/>
                  </a:cubicBezTo>
                  <a:cubicBezTo>
                    <a:pt x="1" y="1065"/>
                    <a:pt x="578" y="2889"/>
                    <a:pt x="2007" y="2919"/>
                  </a:cubicBezTo>
                  <a:cubicBezTo>
                    <a:pt x="3830" y="2828"/>
                    <a:pt x="3830" y="92"/>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4" name="Google Shape;5794;p33"/>
            <p:cNvSpPr/>
            <p:nvPr/>
          </p:nvSpPr>
          <p:spPr>
            <a:xfrm>
              <a:off x="6925925" y="1692575"/>
              <a:ext cx="95775" cy="72975"/>
            </a:xfrm>
            <a:custGeom>
              <a:avLst/>
              <a:gdLst/>
              <a:ahLst/>
              <a:cxnLst/>
              <a:rect l="l" t="t" r="r" b="b"/>
              <a:pathLst>
                <a:path w="3831" h="2919" extrusionOk="0">
                  <a:moveTo>
                    <a:pt x="2007" y="0"/>
                  </a:moveTo>
                  <a:cubicBezTo>
                    <a:pt x="548" y="0"/>
                    <a:pt x="1" y="1854"/>
                    <a:pt x="1186" y="2645"/>
                  </a:cubicBezTo>
                  <a:cubicBezTo>
                    <a:pt x="1429" y="2827"/>
                    <a:pt x="1703" y="2918"/>
                    <a:pt x="2007" y="2918"/>
                  </a:cubicBezTo>
                  <a:cubicBezTo>
                    <a:pt x="3830" y="2827"/>
                    <a:pt x="3830" y="91"/>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5" name="Google Shape;5795;p33"/>
            <p:cNvSpPr/>
            <p:nvPr/>
          </p:nvSpPr>
          <p:spPr>
            <a:xfrm>
              <a:off x="6927450" y="1860500"/>
              <a:ext cx="96525" cy="72975"/>
            </a:xfrm>
            <a:custGeom>
              <a:avLst/>
              <a:gdLst/>
              <a:ahLst/>
              <a:cxnLst/>
              <a:rect l="l" t="t" r="r" b="b"/>
              <a:pathLst>
                <a:path w="3861" h="2919" extrusionOk="0">
                  <a:moveTo>
                    <a:pt x="1946" y="1"/>
                  </a:moveTo>
                  <a:cubicBezTo>
                    <a:pt x="0" y="1"/>
                    <a:pt x="0" y="2918"/>
                    <a:pt x="1946" y="2918"/>
                  </a:cubicBezTo>
                  <a:cubicBezTo>
                    <a:pt x="3861" y="2918"/>
                    <a:pt x="386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6" name="Google Shape;5796;p33"/>
            <p:cNvSpPr/>
            <p:nvPr/>
          </p:nvSpPr>
          <p:spPr>
            <a:xfrm>
              <a:off x="6925925" y="2195600"/>
              <a:ext cx="95775" cy="72975"/>
            </a:xfrm>
            <a:custGeom>
              <a:avLst/>
              <a:gdLst/>
              <a:ahLst/>
              <a:cxnLst/>
              <a:rect l="l" t="t" r="r" b="b"/>
              <a:pathLst>
                <a:path w="3831" h="2919" extrusionOk="0">
                  <a:moveTo>
                    <a:pt x="2007" y="1"/>
                  </a:moveTo>
                  <a:cubicBezTo>
                    <a:pt x="548" y="1"/>
                    <a:pt x="1" y="1855"/>
                    <a:pt x="1186" y="2676"/>
                  </a:cubicBezTo>
                  <a:cubicBezTo>
                    <a:pt x="1429" y="2828"/>
                    <a:pt x="1703" y="2919"/>
                    <a:pt x="2007" y="2919"/>
                  </a:cubicBezTo>
                  <a:cubicBezTo>
                    <a:pt x="3830" y="2828"/>
                    <a:pt x="3830" y="92"/>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7" name="Google Shape;5797;p33"/>
            <p:cNvSpPr/>
            <p:nvPr/>
          </p:nvSpPr>
          <p:spPr>
            <a:xfrm>
              <a:off x="6925925" y="1525250"/>
              <a:ext cx="98050" cy="72350"/>
            </a:xfrm>
            <a:custGeom>
              <a:avLst/>
              <a:gdLst/>
              <a:ahLst/>
              <a:cxnLst/>
              <a:rect l="l" t="t" r="r" b="b"/>
              <a:pathLst>
                <a:path w="3922" h="2894" extrusionOk="0">
                  <a:moveTo>
                    <a:pt x="1892" y="0"/>
                  </a:moveTo>
                  <a:cubicBezTo>
                    <a:pt x="1634" y="0"/>
                    <a:pt x="1398" y="90"/>
                    <a:pt x="1186" y="249"/>
                  </a:cubicBezTo>
                  <a:cubicBezTo>
                    <a:pt x="1" y="1040"/>
                    <a:pt x="548" y="2894"/>
                    <a:pt x="2007" y="2894"/>
                  </a:cubicBezTo>
                  <a:cubicBezTo>
                    <a:pt x="3912" y="2894"/>
                    <a:pt x="3922" y="6"/>
                    <a:pt x="2036" y="6"/>
                  </a:cubicBezTo>
                  <a:cubicBezTo>
                    <a:pt x="2027" y="6"/>
                    <a:pt x="2017" y="6"/>
                    <a:pt x="2007" y="6"/>
                  </a:cubicBezTo>
                  <a:cubicBezTo>
                    <a:pt x="1968" y="2"/>
                    <a:pt x="1930" y="0"/>
                    <a:pt x="189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8" name="Google Shape;5798;p33"/>
            <p:cNvSpPr/>
            <p:nvPr/>
          </p:nvSpPr>
          <p:spPr>
            <a:xfrm>
              <a:off x="7269400" y="1525400"/>
              <a:ext cx="78300" cy="72200"/>
            </a:xfrm>
            <a:custGeom>
              <a:avLst/>
              <a:gdLst/>
              <a:ahLst/>
              <a:cxnLst/>
              <a:rect l="l" t="t" r="r" b="b"/>
              <a:pathLst>
                <a:path w="3132" h="2888" extrusionOk="0">
                  <a:moveTo>
                    <a:pt x="1672" y="0"/>
                  </a:moveTo>
                  <a:cubicBezTo>
                    <a:pt x="1368" y="0"/>
                    <a:pt x="1095" y="91"/>
                    <a:pt x="852" y="243"/>
                  </a:cubicBezTo>
                  <a:cubicBezTo>
                    <a:pt x="0" y="821"/>
                    <a:pt x="0" y="2067"/>
                    <a:pt x="852" y="2644"/>
                  </a:cubicBezTo>
                  <a:cubicBezTo>
                    <a:pt x="1095" y="2796"/>
                    <a:pt x="1399" y="2888"/>
                    <a:pt x="1672" y="2888"/>
                  </a:cubicBezTo>
                  <a:cubicBezTo>
                    <a:pt x="1976" y="2888"/>
                    <a:pt x="2250" y="2796"/>
                    <a:pt x="2493" y="2644"/>
                  </a:cubicBezTo>
                  <a:cubicBezTo>
                    <a:pt x="2645" y="2553"/>
                    <a:pt x="2766" y="2401"/>
                    <a:pt x="2858" y="2280"/>
                  </a:cubicBezTo>
                  <a:cubicBezTo>
                    <a:pt x="2979" y="2097"/>
                    <a:pt x="3040" y="1915"/>
                    <a:pt x="3101" y="1733"/>
                  </a:cubicBezTo>
                  <a:cubicBezTo>
                    <a:pt x="3131" y="1550"/>
                    <a:pt x="3131" y="1337"/>
                    <a:pt x="3101" y="1155"/>
                  </a:cubicBezTo>
                  <a:cubicBezTo>
                    <a:pt x="3040" y="973"/>
                    <a:pt x="2979" y="790"/>
                    <a:pt x="2858" y="638"/>
                  </a:cubicBezTo>
                  <a:cubicBezTo>
                    <a:pt x="2584" y="243"/>
                    <a:pt x="2159" y="0"/>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9" name="Google Shape;5799;p33"/>
            <p:cNvSpPr/>
            <p:nvPr/>
          </p:nvSpPr>
          <p:spPr>
            <a:xfrm>
              <a:off x="6927450" y="853650"/>
              <a:ext cx="96525" cy="72975"/>
            </a:xfrm>
            <a:custGeom>
              <a:avLst/>
              <a:gdLst/>
              <a:ahLst/>
              <a:cxnLst/>
              <a:rect l="l" t="t" r="r" b="b"/>
              <a:pathLst>
                <a:path w="3861" h="2919" extrusionOk="0">
                  <a:moveTo>
                    <a:pt x="1946" y="0"/>
                  </a:moveTo>
                  <a:cubicBezTo>
                    <a:pt x="0" y="0"/>
                    <a:pt x="0" y="2918"/>
                    <a:pt x="1946" y="2918"/>
                  </a:cubicBezTo>
                  <a:cubicBezTo>
                    <a:pt x="3861" y="2918"/>
                    <a:pt x="386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0" name="Google Shape;5800;p33"/>
            <p:cNvSpPr/>
            <p:nvPr/>
          </p:nvSpPr>
          <p:spPr>
            <a:xfrm>
              <a:off x="6934275" y="1189525"/>
              <a:ext cx="87425" cy="72975"/>
            </a:xfrm>
            <a:custGeom>
              <a:avLst/>
              <a:gdLst/>
              <a:ahLst/>
              <a:cxnLst/>
              <a:rect l="l" t="t" r="r" b="b"/>
              <a:pathLst>
                <a:path w="3497" h="2919" extrusionOk="0">
                  <a:moveTo>
                    <a:pt x="1673" y="0"/>
                  </a:moveTo>
                  <a:cubicBezTo>
                    <a:pt x="1369" y="0"/>
                    <a:pt x="1095" y="61"/>
                    <a:pt x="852" y="243"/>
                  </a:cubicBezTo>
                  <a:cubicBezTo>
                    <a:pt x="1" y="821"/>
                    <a:pt x="1" y="2067"/>
                    <a:pt x="852" y="2645"/>
                  </a:cubicBezTo>
                  <a:cubicBezTo>
                    <a:pt x="1095" y="2827"/>
                    <a:pt x="1369" y="2918"/>
                    <a:pt x="1673" y="2918"/>
                  </a:cubicBezTo>
                  <a:cubicBezTo>
                    <a:pt x="3496" y="2797"/>
                    <a:pt x="3496" y="91"/>
                    <a:pt x="167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1" name="Google Shape;5801;p33"/>
            <p:cNvSpPr/>
            <p:nvPr/>
          </p:nvSpPr>
          <p:spPr>
            <a:xfrm>
              <a:off x="6927450" y="1357450"/>
              <a:ext cx="96525" cy="72225"/>
            </a:xfrm>
            <a:custGeom>
              <a:avLst/>
              <a:gdLst/>
              <a:ahLst/>
              <a:cxnLst/>
              <a:rect l="l" t="t" r="r" b="b"/>
              <a:pathLst>
                <a:path w="3861" h="2889" extrusionOk="0">
                  <a:moveTo>
                    <a:pt x="1916" y="0"/>
                  </a:moveTo>
                  <a:cubicBezTo>
                    <a:pt x="0" y="0"/>
                    <a:pt x="10" y="2888"/>
                    <a:pt x="1946" y="2888"/>
                  </a:cubicBezTo>
                  <a:cubicBezTo>
                    <a:pt x="3851" y="2888"/>
                    <a:pt x="3861" y="0"/>
                    <a:pt x="1975" y="0"/>
                  </a:cubicBezTo>
                  <a:cubicBezTo>
                    <a:pt x="1966" y="0"/>
                    <a:pt x="1956" y="0"/>
                    <a:pt x="1946" y="1"/>
                  </a:cubicBezTo>
                  <a:cubicBezTo>
                    <a:pt x="1936" y="0"/>
                    <a:pt x="1926" y="0"/>
                    <a:pt x="191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2" name="Google Shape;5802;p33"/>
            <p:cNvSpPr/>
            <p:nvPr/>
          </p:nvSpPr>
          <p:spPr>
            <a:xfrm>
              <a:off x="7261800" y="1692575"/>
              <a:ext cx="85900" cy="72975"/>
            </a:xfrm>
            <a:custGeom>
              <a:avLst/>
              <a:gdLst/>
              <a:ahLst/>
              <a:cxnLst/>
              <a:rect l="l" t="t" r="r" b="b"/>
              <a:pathLst>
                <a:path w="3436" h="2919" extrusionOk="0">
                  <a:moveTo>
                    <a:pt x="2007" y="0"/>
                  </a:moveTo>
                  <a:cubicBezTo>
                    <a:pt x="578" y="0"/>
                    <a:pt x="0" y="1854"/>
                    <a:pt x="1186" y="2675"/>
                  </a:cubicBezTo>
                  <a:lnTo>
                    <a:pt x="1156" y="2675"/>
                  </a:lnTo>
                  <a:cubicBezTo>
                    <a:pt x="1399" y="2827"/>
                    <a:pt x="1703" y="2918"/>
                    <a:pt x="1976" y="2918"/>
                  </a:cubicBezTo>
                  <a:cubicBezTo>
                    <a:pt x="2463" y="2918"/>
                    <a:pt x="2918" y="2675"/>
                    <a:pt x="3192" y="2280"/>
                  </a:cubicBezTo>
                  <a:cubicBezTo>
                    <a:pt x="3283" y="2128"/>
                    <a:pt x="3374" y="1945"/>
                    <a:pt x="3405" y="1763"/>
                  </a:cubicBezTo>
                  <a:cubicBezTo>
                    <a:pt x="3435" y="1550"/>
                    <a:pt x="3435" y="1368"/>
                    <a:pt x="3405" y="1155"/>
                  </a:cubicBezTo>
                  <a:cubicBezTo>
                    <a:pt x="3374" y="973"/>
                    <a:pt x="3283" y="790"/>
                    <a:pt x="3192" y="638"/>
                  </a:cubicBezTo>
                  <a:cubicBezTo>
                    <a:pt x="3101" y="486"/>
                    <a:pt x="2949" y="365"/>
                    <a:pt x="2797" y="274"/>
                  </a:cubicBezTo>
                  <a:cubicBezTo>
                    <a:pt x="2554" y="91"/>
                    <a:pt x="2280" y="0"/>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3" name="Google Shape;5803;p33"/>
            <p:cNvSpPr/>
            <p:nvPr/>
          </p:nvSpPr>
          <p:spPr>
            <a:xfrm>
              <a:off x="7269400" y="3874200"/>
              <a:ext cx="78300" cy="72225"/>
            </a:xfrm>
            <a:custGeom>
              <a:avLst/>
              <a:gdLst/>
              <a:ahLst/>
              <a:cxnLst/>
              <a:rect l="l" t="t" r="r" b="b"/>
              <a:pathLst>
                <a:path w="3132" h="2889" extrusionOk="0">
                  <a:moveTo>
                    <a:pt x="1672" y="1"/>
                  </a:moveTo>
                  <a:cubicBezTo>
                    <a:pt x="1368" y="1"/>
                    <a:pt x="1095" y="92"/>
                    <a:pt x="852" y="244"/>
                  </a:cubicBezTo>
                  <a:cubicBezTo>
                    <a:pt x="0" y="821"/>
                    <a:pt x="0" y="2068"/>
                    <a:pt x="852" y="2645"/>
                  </a:cubicBezTo>
                  <a:cubicBezTo>
                    <a:pt x="1095" y="2797"/>
                    <a:pt x="1399" y="2888"/>
                    <a:pt x="1672" y="2888"/>
                  </a:cubicBezTo>
                  <a:cubicBezTo>
                    <a:pt x="1976" y="2888"/>
                    <a:pt x="2250" y="2797"/>
                    <a:pt x="2493" y="2645"/>
                  </a:cubicBezTo>
                  <a:cubicBezTo>
                    <a:pt x="2645" y="2554"/>
                    <a:pt x="2766" y="2402"/>
                    <a:pt x="2858" y="2280"/>
                  </a:cubicBezTo>
                  <a:cubicBezTo>
                    <a:pt x="2979" y="2098"/>
                    <a:pt x="3040" y="1916"/>
                    <a:pt x="3101" y="1733"/>
                  </a:cubicBezTo>
                  <a:cubicBezTo>
                    <a:pt x="3131" y="1551"/>
                    <a:pt x="3131" y="1338"/>
                    <a:pt x="3101" y="1156"/>
                  </a:cubicBezTo>
                  <a:cubicBezTo>
                    <a:pt x="3040" y="973"/>
                    <a:pt x="2979" y="791"/>
                    <a:pt x="2858" y="639"/>
                  </a:cubicBezTo>
                  <a:cubicBezTo>
                    <a:pt x="2584" y="244"/>
                    <a:pt x="2159" y="1"/>
                    <a:pt x="1672"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4" name="Google Shape;5804;p33"/>
            <p:cNvSpPr/>
            <p:nvPr/>
          </p:nvSpPr>
          <p:spPr>
            <a:xfrm>
              <a:off x="7261050" y="4210075"/>
              <a:ext cx="86650" cy="72225"/>
            </a:xfrm>
            <a:custGeom>
              <a:avLst/>
              <a:gdLst/>
              <a:ahLst/>
              <a:cxnLst/>
              <a:rect l="l" t="t" r="r" b="b"/>
              <a:pathLst>
                <a:path w="3466" h="2889" extrusionOk="0">
                  <a:moveTo>
                    <a:pt x="2006" y="1"/>
                  </a:moveTo>
                  <a:cubicBezTo>
                    <a:pt x="578" y="1"/>
                    <a:pt x="0" y="1855"/>
                    <a:pt x="1186" y="2675"/>
                  </a:cubicBezTo>
                  <a:lnTo>
                    <a:pt x="1186" y="2645"/>
                  </a:lnTo>
                  <a:cubicBezTo>
                    <a:pt x="1429" y="2797"/>
                    <a:pt x="1733" y="2888"/>
                    <a:pt x="2006" y="2888"/>
                  </a:cubicBezTo>
                  <a:cubicBezTo>
                    <a:pt x="2310" y="2888"/>
                    <a:pt x="2584" y="2797"/>
                    <a:pt x="2827" y="2645"/>
                  </a:cubicBezTo>
                  <a:cubicBezTo>
                    <a:pt x="2979" y="2523"/>
                    <a:pt x="3100" y="2402"/>
                    <a:pt x="3192" y="2250"/>
                  </a:cubicBezTo>
                  <a:cubicBezTo>
                    <a:pt x="3313" y="2098"/>
                    <a:pt x="3374" y="1916"/>
                    <a:pt x="3435" y="1733"/>
                  </a:cubicBezTo>
                  <a:cubicBezTo>
                    <a:pt x="3435" y="1642"/>
                    <a:pt x="3465" y="1551"/>
                    <a:pt x="3465" y="1429"/>
                  </a:cubicBezTo>
                  <a:cubicBezTo>
                    <a:pt x="3465" y="1338"/>
                    <a:pt x="3435" y="1247"/>
                    <a:pt x="3435" y="1156"/>
                  </a:cubicBezTo>
                  <a:cubicBezTo>
                    <a:pt x="3374" y="973"/>
                    <a:pt x="3313" y="791"/>
                    <a:pt x="3192" y="639"/>
                  </a:cubicBezTo>
                  <a:cubicBezTo>
                    <a:pt x="3100" y="487"/>
                    <a:pt x="2979" y="365"/>
                    <a:pt x="2827" y="244"/>
                  </a:cubicBezTo>
                  <a:cubicBezTo>
                    <a:pt x="2584" y="92"/>
                    <a:pt x="2310" y="1"/>
                    <a:pt x="200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5" name="Google Shape;5805;p33"/>
            <p:cNvSpPr/>
            <p:nvPr/>
          </p:nvSpPr>
          <p:spPr>
            <a:xfrm>
              <a:off x="7261050" y="3706275"/>
              <a:ext cx="86650" cy="72200"/>
            </a:xfrm>
            <a:custGeom>
              <a:avLst/>
              <a:gdLst/>
              <a:ahLst/>
              <a:cxnLst/>
              <a:rect l="l" t="t" r="r" b="b"/>
              <a:pathLst>
                <a:path w="3466" h="2888" extrusionOk="0">
                  <a:moveTo>
                    <a:pt x="2006" y="0"/>
                  </a:moveTo>
                  <a:cubicBezTo>
                    <a:pt x="578" y="0"/>
                    <a:pt x="0" y="1854"/>
                    <a:pt x="1186" y="2675"/>
                  </a:cubicBezTo>
                  <a:lnTo>
                    <a:pt x="1186" y="2645"/>
                  </a:lnTo>
                  <a:cubicBezTo>
                    <a:pt x="1429" y="2827"/>
                    <a:pt x="1733" y="2888"/>
                    <a:pt x="2006" y="2888"/>
                  </a:cubicBezTo>
                  <a:cubicBezTo>
                    <a:pt x="2310" y="2888"/>
                    <a:pt x="2584" y="2827"/>
                    <a:pt x="2827" y="2645"/>
                  </a:cubicBezTo>
                  <a:cubicBezTo>
                    <a:pt x="2979" y="2554"/>
                    <a:pt x="3100" y="2432"/>
                    <a:pt x="3192" y="2280"/>
                  </a:cubicBezTo>
                  <a:cubicBezTo>
                    <a:pt x="3313" y="2128"/>
                    <a:pt x="3374" y="1946"/>
                    <a:pt x="3435" y="1763"/>
                  </a:cubicBezTo>
                  <a:cubicBezTo>
                    <a:pt x="3465" y="1551"/>
                    <a:pt x="3465" y="1368"/>
                    <a:pt x="3435" y="1155"/>
                  </a:cubicBezTo>
                  <a:cubicBezTo>
                    <a:pt x="3344" y="791"/>
                    <a:pt x="3131" y="456"/>
                    <a:pt x="2797" y="244"/>
                  </a:cubicBezTo>
                  <a:cubicBezTo>
                    <a:pt x="2553" y="92"/>
                    <a:pt x="2280"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6" name="Google Shape;5806;p33"/>
            <p:cNvSpPr/>
            <p:nvPr/>
          </p:nvSpPr>
          <p:spPr>
            <a:xfrm>
              <a:off x="7261800" y="3371025"/>
              <a:ext cx="85900" cy="72350"/>
            </a:xfrm>
            <a:custGeom>
              <a:avLst/>
              <a:gdLst/>
              <a:ahLst/>
              <a:cxnLst/>
              <a:rect l="l" t="t" r="r" b="b"/>
              <a:pathLst>
                <a:path w="3436" h="2894" extrusionOk="0">
                  <a:moveTo>
                    <a:pt x="2111" y="0"/>
                  </a:moveTo>
                  <a:cubicBezTo>
                    <a:pt x="2076" y="0"/>
                    <a:pt x="2041" y="2"/>
                    <a:pt x="2007" y="6"/>
                  </a:cubicBezTo>
                  <a:cubicBezTo>
                    <a:pt x="578" y="6"/>
                    <a:pt x="0" y="1860"/>
                    <a:pt x="1186" y="2650"/>
                  </a:cubicBezTo>
                  <a:lnTo>
                    <a:pt x="1156" y="2650"/>
                  </a:lnTo>
                  <a:cubicBezTo>
                    <a:pt x="1399" y="2802"/>
                    <a:pt x="1703" y="2893"/>
                    <a:pt x="1976" y="2893"/>
                  </a:cubicBezTo>
                  <a:cubicBezTo>
                    <a:pt x="2280" y="2893"/>
                    <a:pt x="2554" y="2802"/>
                    <a:pt x="2797" y="2650"/>
                  </a:cubicBezTo>
                  <a:cubicBezTo>
                    <a:pt x="3101" y="2438"/>
                    <a:pt x="3344" y="2103"/>
                    <a:pt x="3405" y="1738"/>
                  </a:cubicBezTo>
                  <a:cubicBezTo>
                    <a:pt x="3435" y="1617"/>
                    <a:pt x="3435" y="1526"/>
                    <a:pt x="3435" y="1435"/>
                  </a:cubicBezTo>
                  <a:cubicBezTo>
                    <a:pt x="3435" y="1343"/>
                    <a:pt x="3435" y="1222"/>
                    <a:pt x="3405" y="1131"/>
                  </a:cubicBezTo>
                  <a:cubicBezTo>
                    <a:pt x="3374" y="948"/>
                    <a:pt x="3283" y="766"/>
                    <a:pt x="3192" y="614"/>
                  </a:cubicBezTo>
                  <a:cubicBezTo>
                    <a:pt x="3070" y="462"/>
                    <a:pt x="2949" y="340"/>
                    <a:pt x="2797" y="249"/>
                  </a:cubicBezTo>
                  <a:cubicBezTo>
                    <a:pt x="2585" y="90"/>
                    <a:pt x="2349" y="0"/>
                    <a:pt x="2111"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7" name="Google Shape;5807;p33"/>
            <p:cNvSpPr/>
            <p:nvPr/>
          </p:nvSpPr>
          <p:spPr>
            <a:xfrm>
              <a:off x="7270150" y="3539100"/>
              <a:ext cx="77550" cy="72200"/>
            </a:xfrm>
            <a:custGeom>
              <a:avLst/>
              <a:gdLst/>
              <a:ahLst/>
              <a:cxnLst/>
              <a:rect l="l" t="t" r="r" b="b"/>
              <a:pathLst>
                <a:path w="3102" h="2888" extrusionOk="0">
                  <a:moveTo>
                    <a:pt x="1673" y="0"/>
                  </a:moveTo>
                  <a:cubicBezTo>
                    <a:pt x="1369" y="0"/>
                    <a:pt x="1095" y="92"/>
                    <a:pt x="852" y="244"/>
                  </a:cubicBezTo>
                  <a:cubicBezTo>
                    <a:pt x="1" y="821"/>
                    <a:pt x="1" y="2067"/>
                    <a:pt x="852" y="2645"/>
                  </a:cubicBezTo>
                  <a:lnTo>
                    <a:pt x="822" y="2645"/>
                  </a:lnTo>
                  <a:cubicBezTo>
                    <a:pt x="1065" y="2797"/>
                    <a:pt x="1369" y="2888"/>
                    <a:pt x="1642" y="2888"/>
                  </a:cubicBezTo>
                  <a:cubicBezTo>
                    <a:pt x="2129" y="2888"/>
                    <a:pt x="2584" y="2645"/>
                    <a:pt x="2858" y="2250"/>
                  </a:cubicBezTo>
                  <a:cubicBezTo>
                    <a:pt x="2949" y="2098"/>
                    <a:pt x="3040" y="1915"/>
                    <a:pt x="3071" y="1733"/>
                  </a:cubicBezTo>
                  <a:cubicBezTo>
                    <a:pt x="3101" y="1551"/>
                    <a:pt x="3101" y="1338"/>
                    <a:pt x="3071" y="1155"/>
                  </a:cubicBezTo>
                  <a:cubicBezTo>
                    <a:pt x="3040" y="973"/>
                    <a:pt x="2949" y="791"/>
                    <a:pt x="2858" y="639"/>
                  </a:cubicBezTo>
                  <a:cubicBezTo>
                    <a:pt x="2767" y="487"/>
                    <a:pt x="2615" y="335"/>
                    <a:pt x="2463" y="244"/>
                  </a:cubicBezTo>
                  <a:cubicBezTo>
                    <a:pt x="2250" y="92"/>
                    <a:pt x="1946" y="0"/>
                    <a:pt x="167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8" name="Google Shape;5808;p33"/>
            <p:cNvSpPr/>
            <p:nvPr/>
          </p:nvSpPr>
          <p:spPr>
            <a:xfrm>
              <a:off x="6771675" y="470675"/>
              <a:ext cx="72975" cy="36475"/>
            </a:xfrm>
            <a:custGeom>
              <a:avLst/>
              <a:gdLst/>
              <a:ahLst/>
              <a:cxnLst/>
              <a:rect l="l" t="t" r="r" b="b"/>
              <a:pathLst>
                <a:path w="2919" h="1459" extrusionOk="0">
                  <a:moveTo>
                    <a:pt x="0" y="0"/>
                  </a:moveTo>
                  <a:cubicBezTo>
                    <a:pt x="0" y="790"/>
                    <a:pt x="639" y="1459"/>
                    <a:pt x="1459" y="1459"/>
                  </a:cubicBezTo>
                  <a:cubicBezTo>
                    <a:pt x="2250" y="1459"/>
                    <a:pt x="2918" y="790"/>
                    <a:pt x="2918"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9" name="Google Shape;5809;p33"/>
            <p:cNvSpPr/>
            <p:nvPr/>
          </p:nvSpPr>
          <p:spPr>
            <a:xfrm>
              <a:off x="6435800" y="470675"/>
              <a:ext cx="72975" cy="36475"/>
            </a:xfrm>
            <a:custGeom>
              <a:avLst/>
              <a:gdLst/>
              <a:ahLst/>
              <a:cxnLst/>
              <a:rect l="l" t="t" r="r" b="b"/>
              <a:pathLst>
                <a:path w="2919" h="1459" extrusionOk="0">
                  <a:moveTo>
                    <a:pt x="0" y="0"/>
                  </a:moveTo>
                  <a:cubicBezTo>
                    <a:pt x="0" y="790"/>
                    <a:pt x="669" y="1459"/>
                    <a:pt x="1459" y="1459"/>
                  </a:cubicBezTo>
                  <a:cubicBezTo>
                    <a:pt x="2280" y="1459"/>
                    <a:pt x="2918" y="790"/>
                    <a:pt x="2918"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0" name="Google Shape;5810;p33"/>
            <p:cNvSpPr/>
            <p:nvPr/>
          </p:nvSpPr>
          <p:spPr>
            <a:xfrm>
              <a:off x="7287625" y="4377250"/>
              <a:ext cx="60075" cy="69175"/>
            </a:xfrm>
            <a:custGeom>
              <a:avLst/>
              <a:gdLst/>
              <a:ahLst/>
              <a:cxnLst/>
              <a:rect l="l" t="t" r="r" b="b"/>
              <a:pathLst>
                <a:path w="2403" h="2767" extrusionOk="0">
                  <a:moveTo>
                    <a:pt x="943" y="1"/>
                  </a:moveTo>
                  <a:cubicBezTo>
                    <a:pt x="670" y="1"/>
                    <a:pt x="366" y="92"/>
                    <a:pt x="123" y="244"/>
                  </a:cubicBezTo>
                  <a:cubicBezTo>
                    <a:pt x="92" y="274"/>
                    <a:pt x="31" y="305"/>
                    <a:pt x="1" y="335"/>
                  </a:cubicBezTo>
                  <a:lnTo>
                    <a:pt x="1612" y="2767"/>
                  </a:lnTo>
                  <a:cubicBezTo>
                    <a:pt x="1642" y="2736"/>
                    <a:pt x="1703" y="2675"/>
                    <a:pt x="1764" y="2645"/>
                  </a:cubicBezTo>
                  <a:cubicBezTo>
                    <a:pt x="1916" y="2554"/>
                    <a:pt x="2037" y="2432"/>
                    <a:pt x="2159" y="2280"/>
                  </a:cubicBezTo>
                  <a:cubicBezTo>
                    <a:pt x="2250" y="2098"/>
                    <a:pt x="2341" y="1916"/>
                    <a:pt x="2372" y="1733"/>
                  </a:cubicBezTo>
                  <a:cubicBezTo>
                    <a:pt x="2402" y="1551"/>
                    <a:pt x="2402" y="1338"/>
                    <a:pt x="2372" y="1156"/>
                  </a:cubicBezTo>
                  <a:cubicBezTo>
                    <a:pt x="2341" y="973"/>
                    <a:pt x="2250" y="791"/>
                    <a:pt x="2159" y="639"/>
                  </a:cubicBezTo>
                  <a:cubicBezTo>
                    <a:pt x="1885" y="244"/>
                    <a:pt x="1430" y="1"/>
                    <a:pt x="94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1" name="Google Shape;5811;p33"/>
            <p:cNvSpPr/>
            <p:nvPr/>
          </p:nvSpPr>
          <p:spPr>
            <a:xfrm>
              <a:off x="7262550" y="518525"/>
              <a:ext cx="85150" cy="72225"/>
            </a:xfrm>
            <a:custGeom>
              <a:avLst/>
              <a:gdLst/>
              <a:ahLst/>
              <a:cxnLst/>
              <a:rect l="l" t="t" r="r" b="b"/>
              <a:pathLst>
                <a:path w="3406" h="2889" extrusionOk="0">
                  <a:moveTo>
                    <a:pt x="1946" y="1"/>
                  </a:moveTo>
                  <a:cubicBezTo>
                    <a:pt x="1" y="1"/>
                    <a:pt x="1" y="2889"/>
                    <a:pt x="1946" y="2889"/>
                  </a:cubicBezTo>
                  <a:cubicBezTo>
                    <a:pt x="2250" y="2889"/>
                    <a:pt x="2524" y="2797"/>
                    <a:pt x="2767" y="2645"/>
                  </a:cubicBezTo>
                  <a:cubicBezTo>
                    <a:pt x="3071" y="2433"/>
                    <a:pt x="3314" y="2098"/>
                    <a:pt x="3375" y="1733"/>
                  </a:cubicBezTo>
                  <a:cubicBezTo>
                    <a:pt x="3405" y="1642"/>
                    <a:pt x="3405" y="1551"/>
                    <a:pt x="3405" y="1430"/>
                  </a:cubicBezTo>
                  <a:cubicBezTo>
                    <a:pt x="3405" y="1338"/>
                    <a:pt x="3405" y="1247"/>
                    <a:pt x="3375" y="1156"/>
                  </a:cubicBezTo>
                  <a:cubicBezTo>
                    <a:pt x="3344" y="974"/>
                    <a:pt x="3253" y="791"/>
                    <a:pt x="3162" y="639"/>
                  </a:cubicBezTo>
                  <a:cubicBezTo>
                    <a:pt x="3040" y="487"/>
                    <a:pt x="2919" y="366"/>
                    <a:pt x="2767" y="244"/>
                  </a:cubicBezTo>
                  <a:cubicBezTo>
                    <a:pt x="2524" y="92"/>
                    <a:pt x="2250"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2" name="Google Shape;5812;p33"/>
            <p:cNvSpPr/>
            <p:nvPr/>
          </p:nvSpPr>
          <p:spPr>
            <a:xfrm>
              <a:off x="6927450" y="2363550"/>
              <a:ext cx="96525" cy="72975"/>
            </a:xfrm>
            <a:custGeom>
              <a:avLst/>
              <a:gdLst/>
              <a:ahLst/>
              <a:cxnLst/>
              <a:rect l="l" t="t" r="r" b="b"/>
              <a:pathLst>
                <a:path w="3861" h="2919" extrusionOk="0">
                  <a:moveTo>
                    <a:pt x="1946" y="0"/>
                  </a:moveTo>
                  <a:cubicBezTo>
                    <a:pt x="0" y="0"/>
                    <a:pt x="0" y="2918"/>
                    <a:pt x="1946" y="2918"/>
                  </a:cubicBezTo>
                  <a:cubicBezTo>
                    <a:pt x="3861" y="2918"/>
                    <a:pt x="386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3" name="Google Shape;5813;p33"/>
            <p:cNvSpPr/>
            <p:nvPr/>
          </p:nvSpPr>
          <p:spPr>
            <a:xfrm>
              <a:off x="7269400" y="2028425"/>
              <a:ext cx="78300" cy="72975"/>
            </a:xfrm>
            <a:custGeom>
              <a:avLst/>
              <a:gdLst/>
              <a:ahLst/>
              <a:cxnLst/>
              <a:rect l="l" t="t" r="r" b="b"/>
              <a:pathLst>
                <a:path w="3132" h="2919" extrusionOk="0">
                  <a:moveTo>
                    <a:pt x="1672" y="1"/>
                  </a:moveTo>
                  <a:cubicBezTo>
                    <a:pt x="1368" y="1"/>
                    <a:pt x="1095" y="92"/>
                    <a:pt x="852" y="244"/>
                  </a:cubicBezTo>
                  <a:cubicBezTo>
                    <a:pt x="0" y="822"/>
                    <a:pt x="0" y="2098"/>
                    <a:pt x="852" y="2676"/>
                  </a:cubicBezTo>
                  <a:cubicBezTo>
                    <a:pt x="1095" y="2828"/>
                    <a:pt x="1399" y="2919"/>
                    <a:pt x="1672" y="2919"/>
                  </a:cubicBezTo>
                  <a:cubicBezTo>
                    <a:pt x="1976" y="2919"/>
                    <a:pt x="2250" y="2828"/>
                    <a:pt x="2493" y="2676"/>
                  </a:cubicBezTo>
                  <a:cubicBezTo>
                    <a:pt x="2645" y="2554"/>
                    <a:pt x="2766" y="2433"/>
                    <a:pt x="2858" y="2281"/>
                  </a:cubicBezTo>
                  <a:cubicBezTo>
                    <a:pt x="2979" y="2129"/>
                    <a:pt x="3040" y="1946"/>
                    <a:pt x="3101" y="1764"/>
                  </a:cubicBezTo>
                  <a:cubicBezTo>
                    <a:pt x="3131" y="1551"/>
                    <a:pt x="3131" y="1369"/>
                    <a:pt x="3101" y="1186"/>
                  </a:cubicBezTo>
                  <a:cubicBezTo>
                    <a:pt x="3040" y="974"/>
                    <a:pt x="2979" y="822"/>
                    <a:pt x="2858" y="639"/>
                  </a:cubicBezTo>
                  <a:cubicBezTo>
                    <a:pt x="2584" y="244"/>
                    <a:pt x="2159" y="1"/>
                    <a:pt x="1672"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4" name="Google Shape;5814;p33"/>
            <p:cNvSpPr/>
            <p:nvPr/>
          </p:nvSpPr>
          <p:spPr>
            <a:xfrm>
              <a:off x="7261800" y="2364300"/>
              <a:ext cx="85900" cy="72225"/>
            </a:xfrm>
            <a:custGeom>
              <a:avLst/>
              <a:gdLst/>
              <a:ahLst/>
              <a:cxnLst/>
              <a:rect l="l" t="t" r="r" b="b"/>
              <a:pathLst>
                <a:path w="3436" h="2889" extrusionOk="0">
                  <a:moveTo>
                    <a:pt x="2007" y="1"/>
                  </a:moveTo>
                  <a:cubicBezTo>
                    <a:pt x="578" y="1"/>
                    <a:pt x="0" y="1855"/>
                    <a:pt x="1186" y="2645"/>
                  </a:cubicBezTo>
                  <a:lnTo>
                    <a:pt x="1156" y="2645"/>
                  </a:lnTo>
                  <a:cubicBezTo>
                    <a:pt x="1399" y="2797"/>
                    <a:pt x="1703" y="2888"/>
                    <a:pt x="1976" y="2888"/>
                  </a:cubicBezTo>
                  <a:cubicBezTo>
                    <a:pt x="2280" y="2888"/>
                    <a:pt x="2554" y="2797"/>
                    <a:pt x="2797" y="2645"/>
                  </a:cubicBezTo>
                  <a:cubicBezTo>
                    <a:pt x="3101" y="2432"/>
                    <a:pt x="3344" y="2098"/>
                    <a:pt x="3405" y="1733"/>
                  </a:cubicBezTo>
                  <a:cubicBezTo>
                    <a:pt x="3435" y="1642"/>
                    <a:pt x="3435" y="1521"/>
                    <a:pt x="3435" y="1429"/>
                  </a:cubicBezTo>
                  <a:cubicBezTo>
                    <a:pt x="3435" y="1338"/>
                    <a:pt x="3435" y="1247"/>
                    <a:pt x="3405" y="1156"/>
                  </a:cubicBezTo>
                  <a:cubicBezTo>
                    <a:pt x="3374" y="943"/>
                    <a:pt x="3283" y="791"/>
                    <a:pt x="3192" y="609"/>
                  </a:cubicBezTo>
                  <a:cubicBezTo>
                    <a:pt x="3070" y="457"/>
                    <a:pt x="2949" y="335"/>
                    <a:pt x="2797" y="244"/>
                  </a:cubicBezTo>
                  <a:cubicBezTo>
                    <a:pt x="2554" y="92"/>
                    <a:pt x="2280" y="1"/>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5" name="Google Shape;5815;p33"/>
            <p:cNvSpPr/>
            <p:nvPr/>
          </p:nvSpPr>
          <p:spPr>
            <a:xfrm>
              <a:off x="7261800" y="2196375"/>
              <a:ext cx="85900" cy="72200"/>
            </a:xfrm>
            <a:custGeom>
              <a:avLst/>
              <a:gdLst/>
              <a:ahLst/>
              <a:cxnLst/>
              <a:rect l="l" t="t" r="r" b="b"/>
              <a:pathLst>
                <a:path w="3436" h="2888" extrusionOk="0">
                  <a:moveTo>
                    <a:pt x="2007" y="0"/>
                  </a:moveTo>
                  <a:cubicBezTo>
                    <a:pt x="578" y="0"/>
                    <a:pt x="0" y="1854"/>
                    <a:pt x="1186" y="2645"/>
                  </a:cubicBezTo>
                  <a:lnTo>
                    <a:pt x="1156" y="2645"/>
                  </a:lnTo>
                  <a:cubicBezTo>
                    <a:pt x="1399" y="2797"/>
                    <a:pt x="1703" y="2888"/>
                    <a:pt x="1976" y="2888"/>
                  </a:cubicBezTo>
                  <a:cubicBezTo>
                    <a:pt x="2463" y="2888"/>
                    <a:pt x="2918" y="2645"/>
                    <a:pt x="3192" y="2250"/>
                  </a:cubicBezTo>
                  <a:cubicBezTo>
                    <a:pt x="3283" y="2098"/>
                    <a:pt x="3374" y="1915"/>
                    <a:pt x="3405" y="1733"/>
                  </a:cubicBezTo>
                  <a:cubicBezTo>
                    <a:pt x="3435" y="1642"/>
                    <a:pt x="3435" y="1551"/>
                    <a:pt x="3435" y="1429"/>
                  </a:cubicBezTo>
                  <a:cubicBezTo>
                    <a:pt x="3435" y="1338"/>
                    <a:pt x="3435" y="1247"/>
                    <a:pt x="3405" y="1155"/>
                  </a:cubicBezTo>
                  <a:cubicBezTo>
                    <a:pt x="3374" y="973"/>
                    <a:pt x="3283" y="791"/>
                    <a:pt x="3192" y="608"/>
                  </a:cubicBezTo>
                  <a:cubicBezTo>
                    <a:pt x="3101" y="487"/>
                    <a:pt x="2949" y="335"/>
                    <a:pt x="2797" y="244"/>
                  </a:cubicBezTo>
                  <a:cubicBezTo>
                    <a:pt x="2554" y="92"/>
                    <a:pt x="2280" y="0"/>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6" name="Google Shape;5816;p33"/>
            <p:cNvSpPr/>
            <p:nvPr/>
          </p:nvSpPr>
          <p:spPr>
            <a:xfrm>
              <a:off x="7261050" y="1861250"/>
              <a:ext cx="86650" cy="72225"/>
            </a:xfrm>
            <a:custGeom>
              <a:avLst/>
              <a:gdLst/>
              <a:ahLst/>
              <a:cxnLst/>
              <a:rect l="l" t="t" r="r" b="b"/>
              <a:pathLst>
                <a:path w="3466" h="2889" extrusionOk="0">
                  <a:moveTo>
                    <a:pt x="2006" y="1"/>
                  </a:moveTo>
                  <a:cubicBezTo>
                    <a:pt x="578" y="1"/>
                    <a:pt x="0" y="1855"/>
                    <a:pt x="1186" y="2645"/>
                  </a:cubicBezTo>
                  <a:cubicBezTo>
                    <a:pt x="1429" y="2797"/>
                    <a:pt x="1733" y="2888"/>
                    <a:pt x="2006" y="2888"/>
                  </a:cubicBezTo>
                  <a:cubicBezTo>
                    <a:pt x="2310" y="2888"/>
                    <a:pt x="2584" y="2797"/>
                    <a:pt x="2827" y="2645"/>
                  </a:cubicBezTo>
                  <a:cubicBezTo>
                    <a:pt x="2979" y="2524"/>
                    <a:pt x="3100" y="2402"/>
                    <a:pt x="3192" y="2250"/>
                  </a:cubicBezTo>
                  <a:cubicBezTo>
                    <a:pt x="3313" y="2098"/>
                    <a:pt x="3374" y="1916"/>
                    <a:pt x="3435" y="1733"/>
                  </a:cubicBezTo>
                  <a:cubicBezTo>
                    <a:pt x="3435" y="1642"/>
                    <a:pt x="3465" y="1521"/>
                    <a:pt x="3465" y="1429"/>
                  </a:cubicBezTo>
                  <a:cubicBezTo>
                    <a:pt x="3465" y="1338"/>
                    <a:pt x="3435" y="1247"/>
                    <a:pt x="3435" y="1156"/>
                  </a:cubicBezTo>
                  <a:cubicBezTo>
                    <a:pt x="3374" y="974"/>
                    <a:pt x="3313" y="791"/>
                    <a:pt x="3192" y="609"/>
                  </a:cubicBezTo>
                  <a:cubicBezTo>
                    <a:pt x="3100" y="487"/>
                    <a:pt x="2979" y="335"/>
                    <a:pt x="2827" y="244"/>
                  </a:cubicBezTo>
                  <a:cubicBezTo>
                    <a:pt x="2584" y="92"/>
                    <a:pt x="2310" y="1"/>
                    <a:pt x="200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7" name="Google Shape;5817;p33"/>
            <p:cNvSpPr/>
            <p:nvPr/>
          </p:nvSpPr>
          <p:spPr>
            <a:xfrm>
              <a:off x="7261050" y="2699425"/>
              <a:ext cx="86650" cy="72975"/>
            </a:xfrm>
            <a:custGeom>
              <a:avLst/>
              <a:gdLst/>
              <a:ahLst/>
              <a:cxnLst/>
              <a:rect l="l" t="t" r="r" b="b"/>
              <a:pathLst>
                <a:path w="3466" h="2919" extrusionOk="0">
                  <a:moveTo>
                    <a:pt x="2006" y="0"/>
                  </a:moveTo>
                  <a:cubicBezTo>
                    <a:pt x="578" y="0"/>
                    <a:pt x="0" y="1854"/>
                    <a:pt x="1186" y="2675"/>
                  </a:cubicBezTo>
                  <a:cubicBezTo>
                    <a:pt x="1429" y="2827"/>
                    <a:pt x="1733" y="2918"/>
                    <a:pt x="2006" y="2918"/>
                  </a:cubicBezTo>
                  <a:cubicBezTo>
                    <a:pt x="2310" y="2918"/>
                    <a:pt x="2584" y="2827"/>
                    <a:pt x="2827" y="2675"/>
                  </a:cubicBezTo>
                  <a:cubicBezTo>
                    <a:pt x="2979" y="2553"/>
                    <a:pt x="3100" y="2432"/>
                    <a:pt x="3192" y="2280"/>
                  </a:cubicBezTo>
                  <a:cubicBezTo>
                    <a:pt x="3313" y="2128"/>
                    <a:pt x="3374" y="1946"/>
                    <a:pt x="3435" y="1763"/>
                  </a:cubicBezTo>
                  <a:cubicBezTo>
                    <a:pt x="3435" y="1672"/>
                    <a:pt x="3465" y="1550"/>
                    <a:pt x="3465" y="1459"/>
                  </a:cubicBezTo>
                  <a:cubicBezTo>
                    <a:pt x="3465" y="1368"/>
                    <a:pt x="3435" y="1277"/>
                    <a:pt x="3435" y="1186"/>
                  </a:cubicBezTo>
                  <a:cubicBezTo>
                    <a:pt x="3344" y="791"/>
                    <a:pt x="3131" y="487"/>
                    <a:pt x="2797" y="243"/>
                  </a:cubicBezTo>
                  <a:cubicBezTo>
                    <a:pt x="2553" y="91"/>
                    <a:pt x="2280"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8" name="Google Shape;5818;p33"/>
            <p:cNvSpPr/>
            <p:nvPr/>
          </p:nvSpPr>
          <p:spPr>
            <a:xfrm>
              <a:off x="7269400" y="3035300"/>
              <a:ext cx="78300" cy="72975"/>
            </a:xfrm>
            <a:custGeom>
              <a:avLst/>
              <a:gdLst/>
              <a:ahLst/>
              <a:cxnLst/>
              <a:rect l="l" t="t" r="r" b="b"/>
              <a:pathLst>
                <a:path w="3132" h="2919" extrusionOk="0">
                  <a:moveTo>
                    <a:pt x="1672" y="0"/>
                  </a:moveTo>
                  <a:cubicBezTo>
                    <a:pt x="1399" y="0"/>
                    <a:pt x="1095" y="91"/>
                    <a:pt x="852" y="243"/>
                  </a:cubicBezTo>
                  <a:cubicBezTo>
                    <a:pt x="0" y="821"/>
                    <a:pt x="0" y="2097"/>
                    <a:pt x="852" y="2675"/>
                  </a:cubicBezTo>
                  <a:cubicBezTo>
                    <a:pt x="1095" y="2827"/>
                    <a:pt x="1399" y="2918"/>
                    <a:pt x="1672" y="2918"/>
                  </a:cubicBezTo>
                  <a:cubicBezTo>
                    <a:pt x="2159" y="2918"/>
                    <a:pt x="2614" y="2675"/>
                    <a:pt x="2888" y="2280"/>
                  </a:cubicBezTo>
                  <a:cubicBezTo>
                    <a:pt x="2979" y="2097"/>
                    <a:pt x="3070" y="1945"/>
                    <a:pt x="3101" y="1763"/>
                  </a:cubicBezTo>
                  <a:cubicBezTo>
                    <a:pt x="3131" y="1550"/>
                    <a:pt x="3131" y="1368"/>
                    <a:pt x="3101" y="1155"/>
                  </a:cubicBezTo>
                  <a:cubicBezTo>
                    <a:pt x="3070" y="973"/>
                    <a:pt x="2979" y="790"/>
                    <a:pt x="2888" y="638"/>
                  </a:cubicBezTo>
                  <a:cubicBezTo>
                    <a:pt x="2614" y="243"/>
                    <a:pt x="2159" y="0"/>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9" name="Google Shape;5819;p33"/>
            <p:cNvSpPr/>
            <p:nvPr/>
          </p:nvSpPr>
          <p:spPr>
            <a:xfrm>
              <a:off x="7269400" y="2532250"/>
              <a:ext cx="78300" cy="72200"/>
            </a:xfrm>
            <a:custGeom>
              <a:avLst/>
              <a:gdLst/>
              <a:ahLst/>
              <a:cxnLst/>
              <a:rect l="l" t="t" r="r" b="b"/>
              <a:pathLst>
                <a:path w="3132" h="2888" extrusionOk="0">
                  <a:moveTo>
                    <a:pt x="1672" y="0"/>
                  </a:moveTo>
                  <a:cubicBezTo>
                    <a:pt x="1368" y="0"/>
                    <a:pt x="1095" y="91"/>
                    <a:pt x="852" y="243"/>
                  </a:cubicBezTo>
                  <a:cubicBezTo>
                    <a:pt x="0" y="821"/>
                    <a:pt x="0" y="2067"/>
                    <a:pt x="852" y="2645"/>
                  </a:cubicBezTo>
                  <a:cubicBezTo>
                    <a:pt x="1095" y="2797"/>
                    <a:pt x="1399" y="2888"/>
                    <a:pt x="1672" y="2888"/>
                  </a:cubicBezTo>
                  <a:cubicBezTo>
                    <a:pt x="1976" y="2888"/>
                    <a:pt x="2250" y="2797"/>
                    <a:pt x="2493" y="2645"/>
                  </a:cubicBezTo>
                  <a:cubicBezTo>
                    <a:pt x="2645" y="2553"/>
                    <a:pt x="2766" y="2401"/>
                    <a:pt x="2858" y="2280"/>
                  </a:cubicBezTo>
                  <a:cubicBezTo>
                    <a:pt x="2979" y="2097"/>
                    <a:pt x="3040" y="1915"/>
                    <a:pt x="3101" y="1733"/>
                  </a:cubicBezTo>
                  <a:cubicBezTo>
                    <a:pt x="3131" y="1550"/>
                    <a:pt x="3131" y="1338"/>
                    <a:pt x="3101" y="1155"/>
                  </a:cubicBezTo>
                  <a:cubicBezTo>
                    <a:pt x="3040" y="973"/>
                    <a:pt x="2979" y="790"/>
                    <a:pt x="2858" y="639"/>
                  </a:cubicBezTo>
                  <a:cubicBezTo>
                    <a:pt x="2584" y="243"/>
                    <a:pt x="2159" y="0"/>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0" name="Google Shape;5820;p33"/>
            <p:cNvSpPr/>
            <p:nvPr/>
          </p:nvSpPr>
          <p:spPr>
            <a:xfrm>
              <a:off x="7261800" y="2867350"/>
              <a:ext cx="85900" cy="72225"/>
            </a:xfrm>
            <a:custGeom>
              <a:avLst/>
              <a:gdLst/>
              <a:ahLst/>
              <a:cxnLst/>
              <a:rect l="l" t="t" r="r" b="b"/>
              <a:pathLst>
                <a:path w="3436" h="2889" extrusionOk="0">
                  <a:moveTo>
                    <a:pt x="2007" y="1"/>
                  </a:moveTo>
                  <a:cubicBezTo>
                    <a:pt x="578" y="1"/>
                    <a:pt x="0" y="1855"/>
                    <a:pt x="1186" y="2675"/>
                  </a:cubicBezTo>
                  <a:lnTo>
                    <a:pt x="1156" y="2645"/>
                  </a:lnTo>
                  <a:lnTo>
                    <a:pt x="1156" y="2645"/>
                  </a:lnTo>
                  <a:cubicBezTo>
                    <a:pt x="1399" y="2827"/>
                    <a:pt x="1703" y="2888"/>
                    <a:pt x="1976" y="2888"/>
                  </a:cubicBezTo>
                  <a:cubicBezTo>
                    <a:pt x="2280" y="2888"/>
                    <a:pt x="2554" y="2827"/>
                    <a:pt x="2797" y="2645"/>
                  </a:cubicBezTo>
                  <a:cubicBezTo>
                    <a:pt x="3101" y="2432"/>
                    <a:pt x="3344" y="2098"/>
                    <a:pt x="3405" y="1733"/>
                  </a:cubicBezTo>
                  <a:cubicBezTo>
                    <a:pt x="3435" y="1642"/>
                    <a:pt x="3435" y="1551"/>
                    <a:pt x="3435" y="1460"/>
                  </a:cubicBezTo>
                  <a:cubicBezTo>
                    <a:pt x="3435" y="1338"/>
                    <a:pt x="3435" y="1247"/>
                    <a:pt x="3405" y="1156"/>
                  </a:cubicBezTo>
                  <a:cubicBezTo>
                    <a:pt x="3374" y="973"/>
                    <a:pt x="3283" y="791"/>
                    <a:pt x="3192" y="639"/>
                  </a:cubicBezTo>
                  <a:cubicBezTo>
                    <a:pt x="3070" y="487"/>
                    <a:pt x="2949" y="365"/>
                    <a:pt x="2797" y="244"/>
                  </a:cubicBezTo>
                  <a:cubicBezTo>
                    <a:pt x="2554" y="92"/>
                    <a:pt x="2280" y="1"/>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1" name="Google Shape;5821;p33"/>
            <p:cNvSpPr/>
            <p:nvPr/>
          </p:nvSpPr>
          <p:spPr>
            <a:xfrm>
              <a:off x="7261050" y="3203225"/>
              <a:ext cx="86650" cy="72225"/>
            </a:xfrm>
            <a:custGeom>
              <a:avLst/>
              <a:gdLst/>
              <a:ahLst/>
              <a:cxnLst/>
              <a:rect l="l" t="t" r="r" b="b"/>
              <a:pathLst>
                <a:path w="3466" h="2889" extrusionOk="0">
                  <a:moveTo>
                    <a:pt x="2006" y="0"/>
                  </a:moveTo>
                  <a:cubicBezTo>
                    <a:pt x="578" y="0"/>
                    <a:pt x="0" y="1855"/>
                    <a:pt x="1186" y="2645"/>
                  </a:cubicBezTo>
                  <a:cubicBezTo>
                    <a:pt x="1429" y="2797"/>
                    <a:pt x="1733" y="2888"/>
                    <a:pt x="2006" y="2888"/>
                  </a:cubicBezTo>
                  <a:cubicBezTo>
                    <a:pt x="2310" y="2888"/>
                    <a:pt x="2584" y="2797"/>
                    <a:pt x="2827" y="2645"/>
                  </a:cubicBezTo>
                  <a:cubicBezTo>
                    <a:pt x="2979" y="2523"/>
                    <a:pt x="3100" y="2402"/>
                    <a:pt x="3192" y="2250"/>
                  </a:cubicBezTo>
                  <a:cubicBezTo>
                    <a:pt x="3313" y="2098"/>
                    <a:pt x="3374" y="1915"/>
                    <a:pt x="3435" y="1733"/>
                  </a:cubicBezTo>
                  <a:cubicBezTo>
                    <a:pt x="3435" y="1642"/>
                    <a:pt x="3465" y="1551"/>
                    <a:pt x="3465" y="1459"/>
                  </a:cubicBezTo>
                  <a:cubicBezTo>
                    <a:pt x="3465" y="1338"/>
                    <a:pt x="3435" y="1247"/>
                    <a:pt x="3435" y="1156"/>
                  </a:cubicBezTo>
                  <a:cubicBezTo>
                    <a:pt x="3344" y="791"/>
                    <a:pt x="3131" y="456"/>
                    <a:pt x="2797" y="244"/>
                  </a:cubicBezTo>
                  <a:cubicBezTo>
                    <a:pt x="2553" y="92"/>
                    <a:pt x="2280"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2" name="Google Shape;5822;p33"/>
            <p:cNvSpPr/>
            <p:nvPr/>
          </p:nvSpPr>
          <p:spPr>
            <a:xfrm>
              <a:off x="6927450" y="2867350"/>
              <a:ext cx="96525" cy="72225"/>
            </a:xfrm>
            <a:custGeom>
              <a:avLst/>
              <a:gdLst/>
              <a:ahLst/>
              <a:cxnLst/>
              <a:rect l="l" t="t" r="r" b="b"/>
              <a:pathLst>
                <a:path w="3861" h="2889" extrusionOk="0">
                  <a:moveTo>
                    <a:pt x="1946" y="1"/>
                  </a:moveTo>
                  <a:cubicBezTo>
                    <a:pt x="0" y="1"/>
                    <a:pt x="0" y="2888"/>
                    <a:pt x="1946" y="2888"/>
                  </a:cubicBezTo>
                  <a:cubicBezTo>
                    <a:pt x="3861" y="2888"/>
                    <a:pt x="386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3" name="Google Shape;5823;p33"/>
            <p:cNvSpPr/>
            <p:nvPr/>
          </p:nvSpPr>
          <p:spPr>
            <a:xfrm>
              <a:off x="7094625" y="3621925"/>
              <a:ext cx="85125" cy="73025"/>
            </a:xfrm>
            <a:custGeom>
              <a:avLst/>
              <a:gdLst/>
              <a:ahLst/>
              <a:cxnLst/>
              <a:rect l="l" t="t" r="r" b="b"/>
              <a:pathLst>
                <a:path w="3405" h="2921" extrusionOk="0">
                  <a:moveTo>
                    <a:pt x="1976" y="0"/>
                  </a:moveTo>
                  <a:cubicBezTo>
                    <a:pt x="669" y="0"/>
                    <a:pt x="0" y="1581"/>
                    <a:pt x="943" y="2493"/>
                  </a:cubicBezTo>
                  <a:cubicBezTo>
                    <a:pt x="1238" y="2788"/>
                    <a:pt x="1601" y="2921"/>
                    <a:pt x="1955" y="2921"/>
                  </a:cubicBezTo>
                  <a:cubicBezTo>
                    <a:pt x="2696" y="2921"/>
                    <a:pt x="3405" y="2343"/>
                    <a:pt x="3405" y="1459"/>
                  </a:cubicBezTo>
                  <a:cubicBezTo>
                    <a:pt x="3405" y="66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4" name="Google Shape;5824;p33"/>
            <p:cNvSpPr/>
            <p:nvPr/>
          </p:nvSpPr>
          <p:spPr>
            <a:xfrm>
              <a:off x="7094625" y="3789850"/>
              <a:ext cx="85125" cy="73050"/>
            </a:xfrm>
            <a:custGeom>
              <a:avLst/>
              <a:gdLst/>
              <a:ahLst/>
              <a:cxnLst/>
              <a:rect l="l" t="t" r="r" b="b"/>
              <a:pathLst>
                <a:path w="3405" h="2922" extrusionOk="0">
                  <a:moveTo>
                    <a:pt x="1976" y="1"/>
                  </a:moveTo>
                  <a:cubicBezTo>
                    <a:pt x="669" y="1"/>
                    <a:pt x="0" y="1581"/>
                    <a:pt x="943" y="2493"/>
                  </a:cubicBezTo>
                  <a:cubicBezTo>
                    <a:pt x="1238" y="2789"/>
                    <a:pt x="1601" y="2921"/>
                    <a:pt x="1955" y="2921"/>
                  </a:cubicBezTo>
                  <a:cubicBezTo>
                    <a:pt x="2696" y="2921"/>
                    <a:pt x="3405" y="2343"/>
                    <a:pt x="3405" y="1460"/>
                  </a:cubicBezTo>
                  <a:cubicBezTo>
                    <a:pt x="3405" y="63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5" name="Google Shape;5825;p33"/>
            <p:cNvSpPr/>
            <p:nvPr/>
          </p:nvSpPr>
          <p:spPr>
            <a:xfrm>
              <a:off x="7094625" y="3957800"/>
              <a:ext cx="85125" cy="73025"/>
            </a:xfrm>
            <a:custGeom>
              <a:avLst/>
              <a:gdLst/>
              <a:ahLst/>
              <a:cxnLst/>
              <a:rect l="l" t="t" r="r" b="b"/>
              <a:pathLst>
                <a:path w="3405" h="2921" extrusionOk="0">
                  <a:moveTo>
                    <a:pt x="1976" y="0"/>
                  </a:moveTo>
                  <a:cubicBezTo>
                    <a:pt x="669" y="0"/>
                    <a:pt x="0" y="1550"/>
                    <a:pt x="912" y="2493"/>
                  </a:cubicBezTo>
                  <a:cubicBezTo>
                    <a:pt x="1218" y="2788"/>
                    <a:pt x="1587" y="2921"/>
                    <a:pt x="1946" y="2921"/>
                  </a:cubicBezTo>
                  <a:cubicBezTo>
                    <a:pt x="2696" y="2921"/>
                    <a:pt x="3405" y="2343"/>
                    <a:pt x="3405" y="1459"/>
                  </a:cubicBezTo>
                  <a:cubicBezTo>
                    <a:pt x="3405" y="63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6" name="Google Shape;5826;p33"/>
            <p:cNvSpPr/>
            <p:nvPr/>
          </p:nvSpPr>
          <p:spPr>
            <a:xfrm>
              <a:off x="6616650" y="3370400"/>
              <a:ext cx="60050" cy="69175"/>
            </a:xfrm>
            <a:custGeom>
              <a:avLst/>
              <a:gdLst/>
              <a:ahLst/>
              <a:cxnLst/>
              <a:rect l="l" t="t" r="r" b="b"/>
              <a:pathLst>
                <a:path w="2402" h="2767" extrusionOk="0">
                  <a:moveTo>
                    <a:pt x="943" y="1"/>
                  </a:moveTo>
                  <a:cubicBezTo>
                    <a:pt x="639" y="1"/>
                    <a:pt x="365" y="92"/>
                    <a:pt x="122" y="244"/>
                  </a:cubicBezTo>
                  <a:cubicBezTo>
                    <a:pt x="92" y="274"/>
                    <a:pt x="31" y="304"/>
                    <a:pt x="1" y="365"/>
                  </a:cubicBezTo>
                  <a:lnTo>
                    <a:pt x="1612" y="2767"/>
                  </a:lnTo>
                  <a:cubicBezTo>
                    <a:pt x="2098" y="2493"/>
                    <a:pt x="2402" y="2007"/>
                    <a:pt x="2402" y="1460"/>
                  </a:cubicBezTo>
                  <a:cubicBezTo>
                    <a:pt x="2402" y="639"/>
                    <a:pt x="1733" y="1"/>
                    <a:pt x="94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7" name="Google Shape;5827;p33"/>
            <p:cNvSpPr/>
            <p:nvPr/>
          </p:nvSpPr>
          <p:spPr>
            <a:xfrm>
              <a:off x="6784575" y="3622025"/>
              <a:ext cx="60075" cy="69075"/>
            </a:xfrm>
            <a:custGeom>
              <a:avLst/>
              <a:gdLst/>
              <a:ahLst/>
              <a:cxnLst/>
              <a:rect l="l" t="t" r="r" b="b"/>
              <a:pathLst>
                <a:path w="2403" h="2763" extrusionOk="0">
                  <a:moveTo>
                    <a:pt x="947" y="0"/>
                  </a:moveTo>
                  <a:cubicBezTo>
                    <a:pt x="621" y="0"/>
                    <a:pt x="287" y="112"/>
                    <a:pt x="1" y="361"/>
                  </a:cubicBezTo>
                  <a:lnTo>
                    <a:pt x="1582" y="2762"/>
                  </a:lnTo>
                  <a:cubicBezTo>
                    <a:pt x="2068" y="2519"/>
                    <a:pt x="2402" y="2003"/>
                    <a:pt x="2402" y="1455"/>
                  </a:cubicBezTo>
                  <a:cubicBezTo>
                    <a:pt x="2402" y="588"/>
                    <a:pt x="1695" y="0"/>
                    <a:pt x="94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8" name="Google Shape;5828;p33"/>
            <p:cNvSpPr/>
            <p:nvPr/>
          </p:nvSpPr>
          <p:spPr>
            <a:xfrm>
              <a:off x="6590050" y="3202475"/>
              <a:ext cx="98825" cy="72975"/>
            </a:xfrm>
            <a:custGeom>
              <a:avLst/>
              <a:gdLst/>
              <a:ahLst/>
              <a:cxnLst/>
              <a:rect l="l" t="t" r="r" b="b"/>
              <a:pathLst>
                <a:path w="3953" h="2919" extrusionOk="0">
                  <a:moveTo>
                    <a:pt x="2007" y="0"/>
                  </a:moveTo>
                  <a:cubicBezTo>
                    <a:pt x="578" y="0"/>
                    <a:pt x="1" y="1854"/>
                    <a:pt x="1186" y="2675"/>
                  </a:cubicBezTo>
                  <a:cubicBezTo>
                    <a:pt x="1429" y="2827"/>
                    <a:pt x="1703" y="2918"/>
                    <a:pt x="2007" y="2918"/>
                  </a:cubicBezTo>
                  <a:cubicBezTo>
                    <a:pt x="3952" y="2918"/>
                    <a:pt x="3952" y="0"/>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9" name="Google Shape;5829;p33"/>
            <p:cNvSpPr/>
            <p:nvPr/>
          </p:nvSpPr>
          <p:spPr>
            <a:xfrm>
              <a:off x="7094625" y="2783000"/>
              <a:ext cx="85125" cy="73050"/>
            </a:xfrm>
            <a:custGeom>
              <a:avLst/>
              <a:gdLst/>
              <a:ahLst/>
              <a:cxnLst/>
              <a:rect l="l" t="t" r="r" b="b"/>
              <a:pathLst>
                <a:path w="3405" h="2922" extrusionOk="0">
                  <a:moveTo>
                    <a:pt x="1976" y="1"/>
                  </a:moveTo>
                  <a:cubicBezTo>
                    <a:pt x="669" y="1"/>
                    <a:pt x="0" y="1581"/>
                    <a:pt x="943" y="2493"/>
                  </a:cubicBezTo>
                  <a:cubicBezTo>
                    <a:pt x="1238" y="2789"/>
                    <a:pt x="1601" y="2921"/>
                    <a:pt x="1955" y="2921"/>
                  </a:cubicBezTo>
                  <a:cubicBezTo>
                    <a:pt x="2696" y="2921"/>
                    <a:pt x="3405" y="2343"/>
                    <a:pt x="3405" y="1460"/>
                  </a:cubicBezTo>
                  <a:cubicBezTo>
                    <a:pt x="3405" y="66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0" name="Google Shape;5830;p33"/>
            <p:cNvSpPr/>
            <p:nvPr/>
          </p:nvSpPr>
          <p:spPr>
            <a:xfrm>
              <a:off x="7094625" y="2950950"/>
              <a:ext cx="85125" cy="73025"/>
            </a:xfrm>
            <a:custGeom>
              <a:avLst/>
              <a:gdLst/>
              <a:ahLst/>
              <a:cxnLst/>
              <a:rect l="l" t="t" r="r" b="b"/>
              <a:pathLst>
                <a:path w="3405" h="2921" extrusionOk="0">
                  <a:moveTo>
                    <a:pt x="1976" y="0"/>
                  </a:moveTo>
                  <a:cubicBezTo>
                    <a:pt x="669" y="0"/>
                    <a:pt x="0" y="1581"/>
                    <a:pt x="943" y="2493"/>
                  </a:cubicBezTo>
                  <a:cubicBezTo>
                    <a:pt x="1238" y="2788"/>
                    <a:pt x="1601" y="2921"/>
                    <a:pt x="1955" y="2921"/>
                  </a:cubicBezTo>
                  <a:cubicBezTo>
                    <a:pt x="2696" y="2921"/>
                    <a:pt x="3405" y="2343"/>
                    <a:pt x="3405" y="1459"/>
                  </a:cubicBezTo>
                  <a:cubicBezTo>
                    <a:pt x="3405" y="638"/>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1" name="Google Shape;5831;p33"/>
            <p:cNvSpPr/>
            <p:nvPr/>
          </p:nvSpPr>
          <p:spPr>
            <a:xfrm>
              <a:off x="7094625" y="3286825"/>
              <a:ext cx="85125" cy="72600"/>
            </a:xfrm>
            <a:custGeom>
              <a:avLst/>
              <a:gdLst/>
              <a:ahLst/>
              <a:cxnLst/>
              <a:rect l="l" t="t" r="r" b="b"/>
              <a:pathLst>
                <a:path w="3405" h="2904" extrusionOk="0">
                  <a:moveTo>
                    <a:pt x="1976" y="0"/>
                  </a:moveTo>
                  <a:cubicBezTo>
                    <a:pt x="669" y="0"/>
                    <a:pt x="0" y="1550"/>
                    <a:pt x="943" y="2462"/>
                  </a:cubicBezTo>
                  <a:cubicBezTo>
                    <a:pt x="1238" y="2768"/>
                    <a:pt x="1601" y="2904"/>
                    <a:pt x="1956" y="2904"/>
                  </a:cubicBezTo>
                  <a:cubicBezTo>
                    <a:pt x="2697" y="2904"/>
                    <a:pt x="3405" y="2312"/>
                    <a:pt x="3405" y="1429"/>
                  </a:cubicBezTo>
                  <a:cubicBezTo>
                    <a:pt x="3405" y="638"/>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2" name="Google Shape;5832;p33"/>
            <p:cNvSpPr/>
            <p:nvPr/>
          </p:nvSpPr>
          <p:spPr>
            <a:xfrm>
              <a:off x="7106025" y="3456275"/>
              <a:ext cx="75250" cy="72975"/>
            </a:xfrm>
            <a:custGeom>
              <a:avLst/>
              <a:gdLst/>
              <a:ahLst/>
              <a:cxnLst/>
              <a:rect l="l" t="t" r="r" b="b"/>
              <a:pathLst>
                <a:path w="3010" h="2919" extrusionOk="0">
                  <a:moveTo>
                    <a:pt x="1490" y="0"/>
                  </a:moveTo>
                  <a:cubicBezTo>
                    <a:pt x="783" y="0"/>
                    <a:pt x="76" y="456"/>
                    <a:pt x="31" y="1368"/>
                  </a:cubicBezTo>
                  <a:cubicBezTo>
                    <a:pt x="0" y="2219"/>
                    <a:pt x="669" y="2918"/>
                    <a:pt x="1490" y="2918"/>
                  </a:cubicBezTo>
                  <a:cubicBezTo>
                    <a:pt x="2341" y="2918"/>
                    <a:pt x="3010" y="2219"/>
                    <a:pt x="2949" y="1368"/>
                  </a:cubicBezTo>
                  <a:cubicBezTo>
                    <a:pt x="2903" y="456"/>
                    <a:pt x="2196" y="0"/>
                    <a:pt x="1490"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3" name="Google Shape;5833;p33"/>
            <p:cNvSpPr/>
            <p:nvPr/>
          </p:nvSpPr>
          <p:spPr>
            <a:xfrm>
              <a:off x="7093875" y="3118875"/>
              <a:ext cx="86650" cy="72650"/>
            </a:xfrm>
            <a:custGeom>
              <a:avLst/>
              <a:gdLst/>
              <a:ahLst/>
              <a:cxnLst/>
              <a:rect l="l" t="t" r="r" b="b"/>
              <a:pathLst>
                <a:path w="3466" h="2906" extrusionOk="0">
                  <a:moveTo>
                    <a:pt x="2006" y="1"/>
                  </a:moveTo>
                  <a:cubicBezTo>
                    <a:pt x="547" y="1"/>
                    <a:pt x="0" y="1855"/>
                    <a:pt x="1185" y="2645"/>
                  </a:cubicBezTo>
                  <a:cubicBezTo>
                    <a:pt x="1438" y="2825"/>
                    <a:pt x="1720" y="2905"/>
                    <a:pt x="1996" y="2905"/>
                  </a:cubicBezTo>
                  <a:cubicBezTo>
                    <a:pt x="2749" y="2905"/>
                    <a:pt x="3465" y="2305"/>
                    <a:pt x="3465" y="1460"/>
                  </a:cubicBezTo>
                  <a:cubicBezTo>
                    <a:pt x="3465" y="639"/>
                    <a:pt x="2796" y="1"/>
                    <a:pt x="200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4" name="Google Shape;5834;p33"/>
            <p:cNvSpPr/>
            <p:nvPr/>
          </p:nvSpPr>
          <p:spPr>
            <a:xfrm>
              <a:off x="6590050" y="1525250"/>
              <a:ext cx="98825" cy="72350"/>
            </a:xfrm>
            <a:custGeom>
              <a:avLst/>
              <a:gdLst/>
              <a:ahLst/>
              <a:cxnLst/>
              <a:rect l="l" t="t" r="r" b="b"/>
              <a:pathLst>
                <a:path w="3953" h="2894" extrusionOk="0">
                  <a:moveTo>
                    <a:pt x="1892" y="0"/>
                  </a:moveTo>
                  <a:cubicBezTo>
                    <a:pt x="1634" y="0"/>
                    <a:pt x="1398" y="90"/>
                    <a:pt x="1186" y="249"/>
                  </a:cubicBezTo>
                  <a:cubicBezTo>
                    <a:pt x="1" y="1040"/>
                    <a:pt x="578" y="2894"/>
                    <a:pt x="2007" y="2894"/>
                  </a:cubicBezTo>
                  <a:cubicBezTo>
                    <a:pt x="3952" y="2894"/>
                    <a:pt x="3952" y="6"/>
                    <a:pt x="2007" y="6"/>
                  </a:cubicBezTo>
                  <a:cubicBezTo>
                    <a:pt x="1968" y="2"/>
                    <a:pt x="1930" y="0"/>
                    <a:pt x="189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5" name="Google Shape;5835;p33"/>
            <p:cNvSpPr/>
            <p:nvPr/>
          </p:nvSpPr>
          <p:spPr>
            <a:xfrm>
              <a:off x="6590050" y="1692575"/>
              <a:ext cx="96525" cy="72975"/>
            </a:xfrm>
            <a:custGeom>
              <a:avLst/>
              <a:gdLst/>
              <a:ahLst/>
              <a:cxnLst/>
              <a:rect l="l" t="t" r="r" b="b"/>
              <a:pathLst>
                <a:path w="3861" h="2919" extrusionOk="0">
                  <a:moveTo>
                    <a:pt x="2007" y="0"/>
                  </a:moveTo>
                  <a:cubicBezTo>
                    <a:pt x="578" y="0"/>
                    <a:pt x="1" y="1854"/>
                    <a:pt x="1186" y="2645"/>
                  </a:cubicBezTo>
                  <a:cubicBezTo>
                    <a:pt x="1429" y="2827"/>
                    <a:pt x="1703" y="2918"/>
                    <a:pt x="2007" y="2918"/>
                  </a:cubicBezTo>
                  <a:cubicBezTo>
                    <a:pt x="3861" y="2827"/>
                    <a:pt x="3861" y="91"/>
                    <a:pt x="2007"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6" name="Google Shape;5836;p33"/>
            <p:cNvSpPr/>
            <p:nvPr/>
          </p:nvSpPr>
          <p:spPr>
            <a:xfrm>
              <a:off x="6591575" y="1357450"/>
              <a:ext cx="97300" cy="72225"/>
            </a:xfrm>
            <a:custGeom>
              <a:avLst/>
              <a:gdLst/>
              <a:ahLst/>
              <a:cxnLst/>
              <a:rect l="l" t="t" r="r" b="b"/>
              <a:pathLst>
                <a:path w="3892" h="2889" extrusionOk="0">
                  <a:moveTo>
                    <a:pt x="1916" y="0"/>
                  </a:moveTo>
                  <a:cubicBezTo>
                    <a:pt x="1" y="0"/>
                    <a:pt x="11" y="2888"/>
                    <a:pt x="1946" y="2888"/>
                  </a:cubicBezTo>
                  <a:cubicBezTo>
                    <a:pt x="3891" y="2888"/>
                    <a:pt x="3891" y="1"/>
                    <a:pt x="1946" y="1"/>
                  </a:cubicBezTo>
                  <a:cubicBezTo>
                    <a:pt x="1936" y="0"/>
                    <a:pt x="1926" y="0"/>
                    <a:pt x="191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7" name="Google Shape;5837;p33"/>
            <p:cNvSpPr/>
            <p:nvPr/>
          </p:nvSpPr>
          <p:spPr>
            <a:xfrm>
              <a:off x="6591575" y="1860500"/>
              <a:ext cx="97300" cy="72975"/>
            </a:xfrm>
            <a:custGeom>
              <a:avLst/>
              <a:gdLst/>
              <a:ahLst/>
              <a:cxnLst/>
              <a:rect l="l" t="t" r="r" b="b"/>
              <a:pathLst>
                <a:path w="3892" h="2919" extrusionOk="0">
                  <a:moveTo>
                    <a:pt x="1946" y="1"/>
                  </a:moveTo>
                  <a:cubicBezTo>
                    <a:pt x="0" y="1"/>
                    <a:pt x="0" y="2918"/>
                    <a:pt x="1946" y="2918"/>
                  </a:cubicBezTo>
                  <a:cubicBezTo>
                    <a:pt x="3891" y="2918"/>
                    <a:pt x="389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8" name="Google Shape;5838;p33"/>
            <p:cNvSpPr/>
            <p:nvPr/>
          </p:nvSpPr>
          <p:spPr>
            <a:xfrm>
              <a:off x="6598425" y="1189525"/>
              <a:ext cx="88150" cy="72975"/>
            </a:xfrm>
            <a:custGeom>
              <a:avLst/>
              <a:gdLst/>
              <a:ahLst/>
              <a:cxnLst/>
              <a:rect l="l" t="t" r="r" b="b"/>
              <a:pathLst>
                <a:path w="3526" h="2919" extrusionOk="0">
                  <a:moveTo>
                    <a:pt x="1672" y="0"/>
                  </a:moveTo>
                  <a:cubicBezTo>
                    <a:pt x="1368" y="0"/>
                    <a:pt x="1094" y="61"/>
                    <a:pt x="851" y="243"/>
                  </a:cubicBezTo>
                  <a:cubicBezTo>
                    <a:pt x="0" y="821"/>
                    <a:pt x="0" y="2067"/>
                    <a:pt x="851" y="2645"/>
                  </a:cubicBezTo>
                  <a:cubicBezTo>
                    <a:pt x="1094" y="2827"/>
                    <a:pt x="1368" y="2918"/>
                    <a:pt x="1672" y="2918"/>
                  </a:cubicBezTo>
                  <a:cubicBezTo>
                    <a:pt x="3526" y="2797"/>
                    <a:pt x="3526" y="91"/>
                    <a:pt x="1672"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9" name="Google Shape;5839;p33"/>
            <p:cNvSpPr/>
            <p:nvPr/>
          </p:nvSpPr>
          <p:spPr>
            <a:xfrm>
              <a:off x="6591575" y="853650"/>
              <a:ext cx="97300" cy="72975"/>
            </a:xfrm>
            <a:custGeom>
              <a:avLst/>
              <a:gdLst/>
              <a:ahLst/>
              <a:cxnLst/>
              <a:rect l="l" t="t" r="r" b="b"/>
              <a:pathLst>
                <a:path w="3892" h="2919" extrusionOk="0">
                  <a:moveTo>
                    <a:pt x="1946" y="0"/>
                  </a:moveTo>
                  <a:cubicBezTo>
                    <a:pt x="0" y="0"/>
                    <a:pt x="0" y="2918"/>
                    <a:pt x="1946" y="2918"/>
                  </a:cubicBezTo>
                  <a:cubicBezTo>
                    <a:pt x="3891" y="2918"/>
                    <a:pt x="389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0" name="Google Shape;5840;p33"/>
            <p:cNvSpPr/>
            <p:nvPr/>
          </p:nvSpPr>
          <p:spPr>
            <a:xfrm>
              <a:off x="6591575" y="518525"/>
              <a:ext cx="97300" cy="72225"/>
            </a:xfrm>
            <a:custGeom>
              <a:avLst/>
              <a:gdLst/>
              <a:ahLst/>
              <a:cxnLst/>
              <a:rect l="l" t="t" r="r" b="b"/>
              <a:pathLst>
                <a:path w="3892" h="2889" extrusionOk="0">
                  <a:moveTo>
                    <a:pt x="1946" y="1"/>
                  </a:moveTo>
                  <a:cubicBezTo>
                    <a:pt x="0" y="1"/>
                    <a:pt x="0" y="2889"/>
                    <a:pt x="1946" y="2889"/>
                  </a:cubicBezTo>
                  <a:cubicBezTo>
                    <a:pt x="3891" y="2889"/>
                    <a:pt x="389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1" name="Google Shape;5841;p33"/>
            <p:cNvSpPr/>
            <p:nvPr/>
          </p:nvSpPr>
          <p:spPr>
            <a:xfrm>
              <a:off x="6598425" y="685700"/>
              <a:ext cx="88150" cy="72975"/>
            </a:xfrm>
            <a:custGeom>
              <a:avLst/>
              <a:gdLst/>
              <a:ahLst/>
              <a:cxnLst/>
              <a:rect l="l" t="t" r="r" b="b"/>
              <a:pathLst>
                <a:path w="3526" h="2919" extrusionOk="0">
                  <a:moveTo>
                    <a:pt x="1672" y="1"/>
                  </a:moveTo>
                  <a:cubicBezTo>
                    <a:pt x="1368" y="1"/>
                    <a:pt x="1094" y="92"/>
                    <a:pt x="851" y="275"/>
                  </a:cubicBezTo>
                  <a:cubicBezTo>
                    <a:pt x="0" y="822"/>
                    <a:pt x="0" y="2098"/>
                    <a:pt x="851" y="2676"/>
                  </a:cubicBezTo>
                  <a:cubicBezTo>
                    <a:pt x="1094" y="2828"/>
                    <a:pt x="1368" y="2919"/>
                    <a:pt x="1672" y="2919"/>
                  </a:cubicBezTo>
                  <a:cubicBezTo>
                    <a:pt x="3526" y="2828"/>
                    <a:pt x="3526" y="92"/>
                    <a:pt x="1672"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2" name="Google Shape;5842;p33"/>
            <p:cNvSpPr/>
            <p:nvPr/>
          </p:nvSpPr>
          <p:spPr>
            <a:xfrm>
              <a:off x="6591575" y="1021575"/>
              <a:ext cx="97300" cy="72975"/>
            </a:xfrm>
            <a:custGeom>
              <a:avLst/>
              <a:gdLst/>
              <a:ahLst/>
              <a:cxnLst/>
              <a:rect l="l" t="t" r="r" b="b"/>
              <a:pathLst>
                <a:path w="3892" h="2919" extrusionOk="0">
                  <a:moveTo>
                    <a:pt x="1946" y="1"/>
                  </a:moveTo>
                  <a:cubicBezTo>
                    <a:pt x="0" y="1"/>
                    <a:pt x="0" y="2919"/>
                    <a:pt x="1946" y="2919"/>
                  </a:cubicBezTo>
                  <a:cubicBezTo>
                    <a:pt x="3891" y="2919"/>
                    <a:pt x="389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3" name="Google Shape;5843;p33"/>
            <p:cNvSpPr/>
            <p:nvPr/>
          </p:nvSpPr>
          <p:spPr>
            <a:xfrm>
              <a:off x="7106775" y="2449600"/>
              <a:ext cx="72975" cy="69550"/>
            </a:xfrm>
            <a:custGeom>
              <a:avLst/>
              <a:gdLst/>
              <a:ahLst/>
              <a:cxnLst/>
              <a:rect l="l" t="t" r="r" b="b"/>
              <a:pathLst>
                <a:path w="2919" h="2782" extrusionOk="0">
                  <a:moveTo>
                    <a:pt x="1460" y="1"/>
                  </a:moveTo>
                  <a:cubicBezTo>
                    <a:pt x="753" y="1"/>
                    <a:pt x="46" y="464"/>
                    <a:pt x="1" y="1391"/>
                  </a:cubicBezTo>
                  <a:cubicBezTo>
                    <a:pt x="46" y="2318"/>
                    <a:pt x="753" y="2782"/>
                    <a:pt x="1460" y="2782"/>
                  </a:cubicBezTo>
                  <a:cubicBezTo>
                    <a:pt x="2166" y="2782"/>
                    <a:pt x="2873" y="2318"/>
                    <a:pt x="2919" y="1391"/>
                  </a:cubicBezTo>
                  <a:cubicBezTo>
                    <a:pt x="2873" y="464"/>
                    <a:pt x="2166" y="1"/>
                    <a:pt x="1460"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4" name="Google Shape;5844;p33"/>
            <p:cNvSpPr/>
            <p:nvPr/>
          </p:nvSpPr>
          <p:spPr>
            <a:xfrm>
              <a:off x="6934275" y="3538325"/>
              <a:ext cx="87425" cy="72975"/>
            </a:xfrm>
            <a:custGeom>
              <a:avLst/>
              <a:gdLst/>
              <a:ahLst/>
              <a:cxnLst/>
              <a:rect l="l" t="t" r="r" b="b"/>
              <a:pathLst>
                <a:path w="3497" h="2919" extrusionOk="0">
                  <a:moveTo>
                    <a:pt x="1673" y="1"/>
                  </a:moveTo>
                  <a:cubicBezTo>
                    <a:pt x="1369" y="1"/>
                    <a:pt x="1095" y="92"/>
                    <a:pt x="852" y="244"/>
                  </a:cubicBezTo>
                  <a:cubicBezTo>
                    <a:pt x="1" y="822"/>
                    <a:pt x="1" y="2068"/>
                    <a:pt x="852" y="2645"/>
                  </a:cubicBezTo>
                  <a:cubicBezTo>
                    <a:pt x="1095" y="2828"/>
                    <a:pt x="1369" y="2919"/>
                    <a:pt x="1673" y="2919"/>
                  </a:cubicBezTo>
                  <a:cubicBezTo>
                    <a:pt x="3496" y="2828"/>
                    <a:pt x="3496" y="92"/>
                    <a:pt x="167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5" name="Google Shape;5845;p33"/>
            <p:cNvSpPr/>
            <p:nvPr/>
          </p:nvSpPr>
          <p:spPr>
            <a:xfrm>
              <a:off x="7094850" y="937975"/>
              <a:ext cx="84900" cy="72325"/>
            </a:xfrm>
            <a:custGeom>
              <a:avLst/>
              <a:gdLst/>
              <a:ahLst/>
              <a:cxnLst/>
              <a:rect l="l" t="t" r="r" b="b"/>
              <a:pathLst>
                <a:path w="3396" h="2893" extrusionOk="0">
                  <a:moveTo>
                    <a:pt x="1930" y="1"/>
                  </a:moveTo>
                  <a:cubicBezTo>
                    <a:pt x="648" y="1"/>
                    <a:pt x="0" y="1560"/>
                    <a:pt x="903" y="2463"/>
                  </a:cubicBezTo>
                  <a:cubicBezTo>
                    <a:pt x="1210" y="2760"/>
                    <a:pt x="1581" y="2892"/>
                    <a:pt x="1941" y="2892"/>
                  </a:cubicBezTo>
                  <a:cubicBezTo>
                    <a:pt x="2690" y="2892"/>
                    <a:pt x="3396" y="2322"/>
                    <a:pt x="3396" y="1460"/>
                  </a:cubicBezTo>
                  <a:cubicBezTo>
                    <a:pt x="3396" y="640"/>
                    <a:pt x="2757" y="1"/>
                    <a:pt x="1967" y="1"/>
                  </a:cubicBezTo>
                  <a:cubicBezTo>
                    <a:pt x="1955" y="1"/>
                    <a:pt x="1942" y="1"/>
                    <a:pt x="1930"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6" name="Google Shape;5846;p33"/>
            <p:cNvSpPr/>
            <p:nvPr/>
          </p:nvSpPr>
          <p:spPr>
            <a:xfrm>
              <a:off x="6927450" y="3370400"/>
              <a:ext cx="96525" cy="72975"/>
            </a:xfrm>
            <a:custGeom>
              <a:avLst/>
              <a:gdLst/>
              <a:ahLst/>
              <a:cxnLst/>
              <a:rect l="l" t="t" r="r" b="b"/>
              <a:pathLst>
                <a:path w="3861" h="2919" extrusionOk="0">
                  <a:moveTo>
                    <a:pt x="1946" y="1"/>
                  </a:moveTo>
                  <a:cubicBezTo>
                    <a:pt x="0" y="1"/>
                    <a:pt x="0" y="2918"/>
                    <a:pt x="1946" y="2918"/>
                  </a:cubicBezTo>
                  <a:cubicBezTo>
                    <a:pt x="3861" y="2918"/>
                    <a:pt x="3861" y="1"/>
                    <a:pt x="194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7" name="Google Shape;5847;p33"/>
            <p:cNvSpPr/>
            <p:nvPr/>
          </p:nvSpPr>
          <p:spPr>
            <a:xfrm>
              <a:off x="7106775" y="769875"/>
              <a:ext cx="72975" cy="73150"/>
            </a:xfrm>
            <a:custGeom>
              <a:avLst/>
              <a:gdLst/>
              <a:ahLst/>
              <a:cxnLst/>
              <a:rect l="l" t="t" r="r" b="b"/>
              <a:pathLst>
                <a:path w="2919" h="2926" extrusionOk="0">
                  <a:moveTo>
                    <a:pt x="1475" y="0"/>
                  </a:moveTo>
                  <a:cubicBezTo>
                    <a:pt x="928" y="0"/>
                    <a:pt x="381" y="297"/>
                    <a:pt x="122" y="889"/>
                  </a:cubicBezTo>
                  <a:cubicBezTo>
                    <a:pt x="62" y="1072"/>
                    <a:pt x="1" y="1254"/>
                    <a:pt x="1" y="1467"/>
                  </a:cubicBezTo>
                  <a:cubicBezTo>
                    <a:pt x="1" y="1558"/>
                    <a:pt x="31" y="1649"/>
                    <a:pt x="31" y="1740"/>
                  </a:cubicBezTo>
                  <a:cubicBezTo>
                    <a:pt x="198" y="2531"/>
                    <a:pt x="837" y="2926"/>
                    <a:pt x="1471" y="2926"/>
                  </a:cubicBezTo>
                  <a:cubicBezTo>
                    <a:pt x="2106" y="2926"/>
                    <a:pt x="2736" y="2531"/>
                    <a:pt x="2888" y="1740"/>
                  </a:cubicBezTo>
                  <a:cubicBezTo>
                    <a:pt x="2919" y="1649"/>
                    <a:pt x="2919" y="1558"/>
                    <a:pt x="2919" y="1467"/>
                  </a:cubicBezTo>
                  <a:cubicBezTo>
                    <a:pt x="2919" y="1254"/>
                    <a:pt x="2888" y="1072"/>
                    <a:pt x="2828" y="889"/>
                  </a:cubicBezTo>
                  <a:cubicBezTo>
                    <a:pt x="2569" y="297"/>
                    <a:pt x="2022" y="0"/>
                    <a:pt x="1475"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8" name="Google Shape;5848;p33"/>
            <p:cNvSpPr/>
            <p:nvPr/>
          </p:nvSpPr>
          <p:spPr>
            <a:xfrm>
              <a:off x="7094625" y="602125"/>
              <a:ext cx="85125" cy="72875"/>
            </a:xfrm>
            <a:custGeom>
              <a:avLst/>
              <a:gdLst/>
              <a:ahLst/>
              <a:cxnLst/>
              <a:rect l="l" t="t" r="r" b="b"/>
              <a:pathLst>
                <a:path w="3405" h="2915" extrusionOk="0">
                  <a:moveTo>
                    <a:pt x="1976" y="0"/>
                  </a:moveTo>
                  <a:cubicBezTo>
                    <a:pt x="669" y="0"/>
                    <a:pt x="0" y="1551"/>
                    <a:pt x="943" y="2493"/>
                  </a:cubicBezTo>
                  <a:cubicBezTo>
                    <a:pt x="1234" y="2785"/>
                    <a:pt x="1592" y="2915"/>
                    <a:pt x="1942" y="2915"/>
                  </a:cubicBezTo>
                  <a:cubicBezTo>
                    <a:pt x="2688" y="2915"/>
                    <a:pt x="3405" y="2328"/>
                    <a:pt x="3405" y="1459"/>
                  </a:cubicBezTo>
                  <a:cubicBezTo>
                    <a:pt x="3405" y="63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9" name="Google Shape;5849;p33"/>
            <p:cNvSpPr/>
            <p:nvPr/>
          </p:nvSpPr>
          <p:spPr>
            <a:xfrm>
              <a:off x="6927450" y="3202475"/>
              <a:ext cx="96525" cy="72975"/>
            </a:xfrm>
            <a:custGeom>
              <a:avLst/>
              <a:gdLst/>
              <a:ahLst/>
              <a:cxnLst/>
              <a:rect l="l" t="t" r="r" b="b"/>
              <a:pathLst>
                <a:path w="3861" h="2919" extrusionOk="0">
                  <a:moveTo>
                    <a:pt x="1946" y="0"/>
                  </a:moveTo>
                  <a:cubicBezTo>
                    <a:pt x="0" y="0"/>
                    <a:pt x="0" y="2918"/>
                    <a:pt x="1946" y="2918"/>
                  </a:cubicBezTo>
                  <a:cubicBezTo>
                    <a:pt x="3861" y="2918"/>
                    <a:pt x="386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0" name="Google Shape;5850;p33"/>
            <p:cNvSpPr/>
            <p:nvPr/>
          </p:nvSpPr>
          <p:spPr>
            <a:xfrm>
              <a:off x="6590825" y="2028425"/>
              <a:ext cx="95750" cy="72975"/>
            </a:xfrm>
            <a:custGeom>
              <a:avLst/>
              <a:gdLst/>
              <a:ahLst/>
              <a:cxnLst/>
              <a:rect l="l" t="t" r="r" b="b"/>
              <a:pathLst>
                <a:path w="3830" h="2919" extrusionOk="0">
                  <a:moveTo>
                    <a:pt x="1976" y="1"/>
                  </a:moveTo>
                  <a:cubicBezTo>
                    <a:pt x="1672" y="1"/>
                    <a:pt x="1398" y="92"/>
                    <a:pt x="1155" y="244"/>
                  </a:cubicBezTo>
                  <a:cubicBezTo>
                    <a:pt x="0" y="1065"/>
                    <a:pt x="547" y="2889"/>
                    <a:pt x="1976" y="2919"/>
                  </a:cubicBezTo>
                  <a:cubicBezTo>
                    <a:pt x="3830" y="2828"/>
                    <a:pt x="3830" y="92"/>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1" name="Google Shape;5851;p33"/>
            <p:cNvSpPr/>
            <p:nvPr/>
          </p:nvSpPr>
          <p:spPr>
            <a:xfrm>
              <a:off x="6927450" y="2699425"/>
              <a:ext cx="96525" cy="72975"/>
            </a:xfrm>
            <a:custGeom>
              <a:avLst/>
              <a:gdLst/>
              <a:ahLst/>
              <a:cxnLst/>
              <a:rect l="l" t="t" r="r" b="b"/>
              <a:pathLst>
                <a:path w="3861" h="2919" extrusionOk="0">
                  <a:moveTo>
                    <a:pt x="1946" y="0"/>
                  </a:moveTo>
                  <a:cubicBezTo>
                    <a:pt x="0" y="0"/>
                    <a:pt x="0" y="2918"/>
                    <a:pt x="1946" y="2918"/>
                  </a:cubicBezTo>
                  <a:cubicBezTo>
                    <a:pt x="3861" y="2918"/>
                    <a:pt x="3861" y="0"/>
                    <a:pt x="194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2" name="Google Shape;5852;p33"/>
            <p:cNvSpPr/>
            <p:nvPr/>
          </p:nvSpPr>
          <p:spPr>
            <a:xfrm>
              <a:off x="6934275" y="3035300"/>
              <a:ext cx="87425" cy="72975"/>
            </a:xfrm>
            <a:custGeom>
              <a:avLst/>
              <a:gdLst/>
              <a:ahLst/>
              <a:cxnLst/>
              <a:rect l="l" t="t" r="r" b="b"/>
              <a:pathLst>
                <a:path w="3497" h="2919" extrusionOk="0">
                  <a:moveTo>
                    <a:pt x="1673" y="0"/>
                  </a:moveTo>
                  <a:cubicBezTo>
                    <a:pt x="1369" y="0"/>
                    <a:pt x="1095" y="91"/>
                    <a:pt x="852" y="243"/>
                  </a:cubicBezTo>
                  <a:cubicBezTo>
                    <a:pt x="1" y="821"/>
                    <a:pt x="1" y="2097"/>
                    <a:pt x="852" y="2675"/>
                  </a:cubicBezTo>
                  <a:cubicBezTo>
                    <a:pt x="1095" y="2827"/>
                    <a:pt x="1369" y="2918"/>
                    <a:pt x="1673" y="2918"/>
                  </a:cubicBezTo>
                  <a:cubicBezTo>
                    <a:pt x="3496" y="2827"/>
                    <a:pt x="3496" y="91"/>
                    <a:pt x="1673"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3" name="Google Shape;5853;p33"/>
            <p:cNvSpPr/>
            <p:nvPr/>
          </p:nvSpPr>
          <p:spPr>
            <a:xfrm>
              <a:off x="7094625" y="1944100"/>
              <a:ext cx="85125" cy="73025"/>
            </a:xfrm>
            <a:custGeom>
              <a:avLst/>
              <a:gdLst/>
              <a:ahLst/>
              <a:cxnLst/>
              <a:rect l="l" t="t" r="r" b="b"/>
              <a:pathLst>
                <a:path w="3405" h="2921" extrusionOk="0">
                  <a:moveTo>
                    <a:pt x="1976" y="0"/>
                  </a:moveTo>
                  <a:cubicBezTo>
                    <a:pt x="669" y="0"/>
                    <a:pt x="0" y="1581"/>
                    <a:pt x="943" y="2492"/>
                  </a:cubicBezTo>
                  <a:cubicBezTo>
                    <a:pt x="1238" y="2788"/>
                    <a:pt x="1601" y="2921"/>
                    <a:pt x="1955" y="2921"/>
                  </a:cubicBezTo>
                  <a:cubicBezTo>
                    <a:pt x="2696" y="2921"/>
                    <a:pt x="3405" y="2343"/>
                    <a:pt x="3405" y="1459"/>
                  </a:cubicBezTo>
                  <a:cubicBezTo>
                    <a:pt x="3405" y="66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4" name="Google Shape;5854;p33"/>
            <p:cNvSpPr/>
            <p:nvPr/>
          </p:nvSpPr>
          <p:spPr>
            <a:xfrm>
              <a:off x="7094625" y="2615075"/>
              <a:ext cx="85125" cy="73375"/>
            </a:xfrm>
            <a:custGeom>
              <a:avLst/>
              <a:gdLst/>
              <a:ahLst/>
              <a:cxnLst/>
              <a:rect l="l" t="t" r="r" b="b"/>
              <a:pathLst>
                <a:path w="3405" h="2935" extrusionOk="0">
                  <a:moveTo>
                    <a:pt x="1976" y="0"/>
                  </a:moveTo>
                  <a:cubicBezTo>
                    <a:pt x="669" y="0"/>
                    <a:pt x="0" y="1581"/>
                    <a:pt x="912" y="2493"/>
                  </a:cubicBezTo>
                  <a:cubicBezTo>
                    <a:pt x="1218" y="2798"/>
                    <a:pt x="1587" y="2934"/>
                    <a:pt x="1947" y="2934"/>
                  </a:cubicBezTo>
                  <a:cubicBezTo>
                    <a:pt x="2697" y="2934"/>
                    <a:pt x="3405" y="2343"/>
                    <a:pt x="3405" y="1459"/>
                  </a:cubicBezTo>
                  <a:cubicBezTo>
                    <a:pt x="3405" y="66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5" name="Google Shape;5855;p33"/>
            <p:cNvSpPr/>
            <p:nvPr/>
          </p:nvSpPr>
          <p:spPr>
            <a:xfrm>
              <a:off x="7094625" y="2279950"/>
              <a:ext cx="85125" cy="72900"/>
            </a:xfrm>
            <a:custGeom>
              <a:avLst/>
              <a:gdLst/>
              <a:ahLst/>
              <a:cxnLst/>
              <a:rect l="l" t="t" r="r" b="b"/>
              <a:pathLst>
                <a:path w="3405" h="2916" extrusionOk="0">
                  <a:moveTo>
                    <a:pt x="1976" y="1"/>
                  </a:moveTo>
                  <a:cubicBezTo>
                    <a:pt x="669" y="1"/>
                    <a:pt x="0" y="1551"/>
                    <a:pt x="943" y="2493"/>
                  </a:cubicBezTo>
                  <a:cubicBezTo>
                    <a:pt x="1234" y="2785"/>
                    <a:pt x="1592" y="2915"/>
                    <a:pt x="1942" y="2915"/>
                  </a:cubicBezTo>
                  <a:cubicBezTo>
                    <a:pt x="2688" y="2915"/>
                    <a:pt x="3405" y="2328"/>
                    <a:pt x="3405" y="1460"/>
                  </a:cubicBezTo>
                  <a:cubicBezTo>
                    <a:pt x="3405" y="63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6" name="Google Shape;5856;p33"/>
            <p:cNvSpPr/>
            <p:nvPr/>
          </p:nvSpPr>
          <p:spPr>
            <a:xfrm>
              <a:off x="7093875" y="2112025"/>
              <a:ext cx="86650" cy="72950"/>
            </a:xfrm>
            <a:custGeom>
              <a:avLst/>
              <a:gdLst/>
              <a:ahLst/>
              <a:cxnLst/>
              <a:rect l="l" t="t" r="r" b="b"/>
              <a:pathLst>
                <a:path w="3466" h="2918" extrusionOk="0">
                  <a:moveTo>
                    <a:pt x="2006" y="0"/>
                  </a:moveTo>
                  <a:cubicBezTo>
                    <a:pt x="547" y="0"/>
                    <a:pt x="0" y="1855"/>
                    <a:pt x="1185" y="2675"/>
                  </a:cubicBezTo>
                  <a:cubicBezTo>
                    <a:pt x="1432" y="2842"/>
                    <a:pt x="1704" y="2917"/>
                    <a:pt x="1974" y="2917"/>
                  </a:cubicBezTo>
                  <a:cubicBezTo>
                    <a:pt x="2735" y="2917"/>
                    <a:pt x="3465" y="2313"/>
                    <a:pt x="3465" y="1459"/>
                  </a:cubicBezTo>
                  <a:cubicBezTo>
                    <a:pt x="3465" y="639"/>
                    <a:pt x="2796" y="0"/>
                    <a:pt x="200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7" name="Google Shape;5857;p33"/>
            <p:cNvSpPr/>
            <p:nvPr/>
          </p:nvSpPr>
          <p:spPr>
            <a:xfrm>
              <a:off x="6925925" y="2531475"/>
              <a:ext cx="95775" cy="72975"/>
            </a:xfrm>
            <a:custGeom>
              <a:avLst/>
              <a:gdLst/>
              <a:ahLst/>
              <a:cxnLst/>
              <a:rect l="l" t="t" r="r" b="b"/>
              <a:pathLst>
                <a:path w="3831" h="2919" extrusionOk="0">
                  <a:moveTo>
                    <a:pt x="2007" y="1"/>
                  </a:moveTo>
                  <a:lnTo>
                    <a:pt x="2007" y="31"/>
                  </a:lnTo>
                  <a:cubicBezTo>
                    <a:pt x="1968" y="27"/>
                    <a:pt x="1930" y="25"/>
                    <a:pt x="1892" y="25"/>
                  </a:cubicBezTo>
                  <a:cubicBezTo>
                    <a:pt x="1634" y="25"/>
                    <a:pt x="1398" y="115"/>
                    <a:pt x="1186" y="274"/>
                  </a:cubicBezTo>
                  <a:cubicBezTo>
                    <a:pt x="1" y="1065"/>
                    <a:pt x="578" y="2919"/>
                    <a:pt x="2007" y="2919"/>
                  </a:cubicBezTo>
                  <a:cubicBezTo>
                    <a:pt x="3830" y="2828"/>
                    <a:pt x="3830" y="92"/>
                    <a:pt x="2007"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8" name="Google Shape;5858;p33"/>
            <p:cNvSpPr/>
            <p:nvPr/>
          </p:nvSpPr>
          <p:spPr>
            <a:xfrm>
              <a:off x="7094625" y="1776150"/>
              <a:ext cx="85125" cy="73050"/>
            </a:xfrm>
            <a:custGeom>
              <a:avLst/>
              <a:gdLst/>
              <a:ahLst/>
              <a:cxnLst/>
              <a:rect l="l" t="t" r="r" b="b"/>
              <a:pathLst>
                <a:path w="3405" h="2922" extrusionOk="0">
                  <a:moveTo>
                    <a:pt x="1976" y="1"/>
                  </a:moveTo>
                  <a:cubicBezTo>
                    <a:pt x="669" y="1"/>
                    <a:pt x="0" y="1581"/>
                    <a:pt x="943" y="2493"/>
                  </a:cubicBezTo>
                  <a:cubicBezTo>
                    <a:pt x="1238" y="2788"/>
                    <a:pt x="1601" y="2921"/>
                    <a:pt x="1955" y="2921"/>
                  </a:cubicBezTo>
                  <a:cubicBezTo>
                    <a:pt x="2696" y="2921"/>
                    <a:pt x="3405" y="2343"/>
                    <a:pt x="3405" y="1460"/>
                  </a:cubicBezTo>
                  <a:cubicBezTo>
                    <a:pt x="3405" y="66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9" name="Google Shape;5859;p33"/>
            <p:cNvSpPr/>
            <p:nvPr/>
          </p:nvSpPr>
          <p:spPr>
            <a:xfrm>
              <a:off x="7094625" y="1273100"/>
              <a:ext cx="85125" cy="73050"/>
            </a:xfrm>
            <a:custGeom>
              <a:avLst/>
              <a:gdLst/>
              <a:ahLst/>
              <a:cxnLst/>
              <a:rect l="l" t="t" r="r" b="b"/>
              <a:pathLst>
                <a:path w="3405" h="2922" extrusionOk="0">
                  <a:moveTo>
                    <a:pt x="1976" y="1"/>
                  </a:moveTo>
                  <a:cubicBezTo>
                    <a:pt x="669" y="1"/>
                    <a:pt x="0" y="1581"/>
                    <a:pt x="943" y="2493"/>
                  </a:cubicBezTo>
                  <a:cubicBezTo>
                    <a:pt x="1238" y="2789"/>
                    <a:pt x="1601" y="2921"/>
                    <a:pt x="1955" y="2921"/>
                  </a:cubicBezTo>
                  <a:cubicBezTo>
                    <a:pt x="2696" y="2921"/>
                    <a:pt x="3405" y="2343"/>
                    <a:pt x="3405" y="1460"/>
                  </a:cubicBezTo>
                  <a:cubicBezTo>
                    <a:pt x="3405" y="66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0" name="Google Shape;5860;p33"/>
            <p:cNvSpPr/>
            <p:nvPr/>
          </p:nvSpPr>
          <p:spPr>
            <a:xfrm>
              <a:off x="7106775" y="1442750"/>
              <a:ext cx="72975" cy="69550"/>
            </a:xfrm>
            <a:custGeom>
              <a:avLst/>
              <a:gdLst/>
              <a:ahLst/>
              <a:cxnLst/>
              <a:rect l="l" t="t" r="r" b="b"/>
              <a:pathLst>
                <a:path w="2919" h="2782" extrusionOk="0">
                  <a:moveTo>
                    <a:pt x="1460" y="1"/>
                  </a:moveTo>
                  <a:cubicBezTo>
                    <a:pt x="753" y="1"/>
                    <a:pt x="46" y="464"/>
                    <a:pt x="1" y="1391"/>
                  </a:cubicBezTo>
                  <a:cubicBezTo>
                    <a:pt x="46" y="2318"/>
                    <a:pt x="753" y="2782"/>
                    <a:pt x="1460" y="2782"/>
                  </a:cubicBezTo>
                  <a:cubicBezTo>
                    <a:pt x="2166" y="2782"/>
                    <a:pt x="2873" y="2318"/>
                    <a:pt x="2919" y="1391"/>
                  </a:cubicBezTo>
                  <a:cubicBezTo>
                    <a:pt x="2873" y="464"/>
                    <a:pt x="2166" y="1"/>
                    <a:pt x="1460"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1" name="Google Shape;5861;p33"/>
            <p:cNvSpPr/>
            <p:nvPr/>
          </p:nvSpPr>
          <p:spPr>
            <a:xfrm>
              <a:off x="7094625" y="1105175"/>
              <a:ext cx="85125" cy="73025"/>
            </a:xfrm>
            <a:custGeom>
              <a:avLst/>
              <a:gdLst/>
              <a:ahLst/>
              <a:cxnLst/>
              <a:rect l="l" t="t" r="r" b="b"/>
              <a:pathLst>
                <a:path w="3405" h="2921" extrusionOk="0">
                  <a:moveTo>
                    <a:pt x="1976" y="0"/>
                  </a:moveTo>
                  <a:cubicBezTo>
                    <a:pt x="669" y="0"/>
                    <a:pt x="0" y="1581"/>
                    <a:pt x="943" y="2493"/>
                  </a:cubicBezTo>
                  <a:cubicBezTo>
                    <a:pt x="1238" y="2788"/>
                    <a:pt x="1601" y="2921"/>
                    <a:pt x="1955" y="2921"/>
                  </a:cubicBezTo>
                  <a:cubicBezTo>
                    <a:pt x="2696" y="2921"/>
                    <a:pt x="3405" y="2343"/>
                    <a:pt x="3405" y="1459"/>
                  </a:cubicBezTo>
                  <a:cubicBezTo>
                    <a:pt x="3405" y="669"/>
                    <a:pt x="2766" y="0"/>
                    <a:pt x="1976" y="0"/>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2" name="Google Shape;5862;p33"/>
            <p:cNvSpPr/>
            <p:nvPr/>
          </p:nvSpPr>
          <p:spPr>
            <a:xfrm>
              <a:off x="7094625" y="1608975"/>
              <a:ext cx="85125" cy="72875"/>
            </a:xfrm>
            <a:custGeom>
              <a:avLst/>
              <a:gdLst/>
              <a:ahLst/>
              <a:cxnLst/>
              <a:rect l="l" t="t" r="r" b="b"/>
              <a:pathLst>
                <a:path w="3405" h="2915" extrusionOk="0">
                  <a:moveTo>
                    <a:pt x="1976" y="1"/>
                  </a:moveTo>
                  <a:cubicBezTo>
                    <a:pt x="669" y="1"/>
                    <a:pt x="0" y="1551"/>
                    <a:pt x="912" y="2493"/>
                  </a:cubicBezTo>
                  <a:cubicBezTo>
                    <a:pt x="1214" y="2785"/>
                    <a:pt x="1578" y="2915"/>
                    <a:pt x="1933" y="2915"/>
                  </a:cubicBezTo>
                  <a:cubicBezTo>
                    <a:pt x="2688" y="2915"/>
                    <a:pt x="3405" y="2328"/>
                    <a:pt x="3405" y="1460"/>
                  </a:cubicBezTo>
                  <a:cubicBezTo>
                    <a:pt x="3405" y="639"/>
                    <a:pt x="2766" y="1"/>
                    <a:pt x="1976"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63" name="Google Shape;5863;p33"/>
          <p:cNvGrpSpPr/>
          <p:nvPr/>
        </p:nvGrpSpPr>
        <p:grpSpPr>
          <a:xfrm>
            <a:off x="10449298" y="-770257"/>
            <a:ext cx="2304941" cy="2302761"/>
            <a:chOff x="7858360" y="-642993"/>
            <a:chExt cx="1728706" cy="1727071"/>
          </a:xfrm>
        </p:grpSpPr>
        <p:grpSp>
          <p:nvGrpSpPr>
            <p:cNvPr id="5864" name="Google Shape;5864;p33"/>
            <p:cNvGrpSpPr/>
            <p:nvPr/>
          </p:nvGrpSpPr>
          <p:grpSpPr>
            <a:xfrm rot="-5201182">
              <a:off x="7954886" y="-547339"/>
              <a:ext cx="1600084" cy="1574421"/>
              <a:chOff x="6181969" y="2741424"/>
              <a:chExt cx="1600129" cy="1574466"/>
            </a:xfrm>
          </p:grpSpPr>
          <p:sp>
            <p:nvSpPr>
              <p:cNvPr id="5865" name="Google Shape;5865;p33"/>
              <p:cNvSpPr/>
              <p:nvPr/>
            </p:nvSpPr>
            <p:spPr>
              <a:xfrm flipH="1">
                <a:off x="6212217" y="2767906"/>
                <a:ext cx="1539632" cy="1520686"/>
              </a:xfrm>
              <a:custGeom>
                <a:avLst/>
                <a:gdLst/>
                <a:ahLst/>
                <a:cxnLst/>
                <a:rect l="l" t="t" r="r" b="b"/>
                <a:pathLst>
                  <a:path w="43315" h="42782" extrusionOk="0">
                    <a:moveTo>
                      <a:pt x="40199" y="0"/>
                    </a:moveTo>
                    <a:cubicBezTo>
                      <a:pt x="39469" y="0"/>
                      <a:pt x="38740" y="281"/>
                      <a:pt x="38177" y="843"/>
                    </a:cubicBezTo>
                    <a:lnTo>
                      <a:pt x="1095" y="37926"/>
                    </a:lnTo>
                    <a:cubicBezTo>
                      <a:pt x="0" y="39020"/>
                      <a:pt x="0" y="40844"/>
                      <a:pt x="1095" y="41938"/>
                    </a:cubicBezTo>
                    <a:cubicBezTo>
                      <a:pt x="1657" y="42501"/>
                      <a:pt x="2386" y="42782"/>
                      <a:pt x="3116" y="42782"/>
                    </a:cubicBezTo>
                    <a:cubicBezTo>
                      <a:pt x="3845" y="42782"/>
                      <a:pt x="4575" y="42501"/>
                      <a:pt x="5137" y="41938"/>
                    </a:cubicBezTo>
                    <a:lnTo>
                      <a:pt x="42220" y="4886"/>
                    </a:lnTo>
                    <a:cubicBezTo>
                      <a:pt x="43314" y="3761"/>
                      <a:pt x="43314" y="1968"/>
                      <a:pt x="42220" y="843"/>
                    </a:cubicBezTo>
                    <a:cubicBezTo>
                      <a:pt x="41658" y="281"/>
                      <a:pt x="40928" y="0"/>
                      <a:pt x="40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6" name="Google Shape;5866;p33"/>
              <p:cNvSpPr/>
              <p:nvPr/>
            </p:nvSpPr>
            <p:spPr>
              <a:xfrm flipH="1">
                <a:off x="6181969" y="2741424"/>
                <a:ext cx="1600129" cy="1574466"/>
              </a:xfrm>
              <a:custGeom>
                <a:avLst/>
                <a:gdLst/>
                <a:ahLst/>
                <a:cxnLst/>
                <a:rect l="l" t="t" r="r" b="b"/>
                <a:pathLst>
                  <a:path w="45017" h="44295" extrusionOk="0">
                    <a:moveTo>
                      <a:pt x="41034" y="1528"/>
                    </a:moveTo>
                    <a:cubicBezTo>
                      <a:pt x="42919" y="1528"/>
                      <a:pt x="43831" y="3777"/>
                      <a:pt x="42524" y="5084"/>
                    </a:cubicBezTo>
                    <a:lnTo>
                      <a:pt x="5441" y="42167"/>
                    </a:lnTo>
                    <a:cubicBezTo>
                      <a:pt x="5031" y="42562"/>
                      <a:pt x="4499" y="42759"/>
                      <a:pt x="3967" y="42759"/>
                    </a:cubicBezTo>
                    <a:cubicBezTo>
                      <a:pt x="3435" y="42759"/>
                      <a:pt x="2903" y="42562"/>
                      <a:pt x="2493" y="42167"/>
                    </a:cubicBezTo>
                    <a:cubicBezTo>
                      <a:pt x="1672" y="41346"/>
                      <a:pt x="1672" y="40008"/>
                      <a:pt x="2493" y="39218"/>
                    </a:cubicBezTo>
                    <a:lnTo>
                      <a:pt x="39575" y="2136"/>
                    </a:lnTo>
                    <a:cubicBezTo>
                      <a:pt x="39971" y="1740"/>
                      <a:pt x="40487" y="1528"/>
                      <a:pt x="41034" y="1528"/>
                    </a:cubicBezTo>
                    <a:close/>
                    <a:moveTo>
                      <a:pt x="41046" y="0"/>
                    </a:moveTo>
                    <a:cubicBezTo>
                      <a:pt x="40123" y="0"/>
                      <a:pt x="39195" y="357"/>
                      <a:pt x="38481" y="1072"/>
                    </a:cubicBezTo>
                    <a:lnTo>
                      <a:pt x="1429" y="38124"/>
                    </a:lnTo>
                    <a:cubicBezTo>
                      <a:pt x="0" y="39522"/>
                      <a:pt x="0" y="41832"/>
                      <a:pt x="1429" y="43230"/>
                    </a:cubicBezTo>
                    <a:cubicBezTo>
                      <a:pt x="2098" y="43899"/>
                      <a:pt x="3009" y="44294"/>
                      <a:pt x="3982" y="44294"/>
                    </a:cubicBezTo>
                    <a:cubicBezTo>
                      <a:pt x="4924" y="44294"/>
                      <a:pt x="5836" y="43899"/>
                      <a:pt x="6535" y="43230"/>
                    </a:cubicBezTo>
                    <a:lnTo>
                      <a:pt x="43588" y="6178"/>
                    </a:lnTo>
                    <a:cubicBezTo>
                      <a:pt x="45016" y="4750"/>
                      <a:pt x="45016" y="2470"/>
                      <a:pt x="43588" y="1072"/>
                    </a:cubicBezTo>
                    <a:cubicBezTo>
                      <a:pt x="42889" y="357"/>
                      <a:pt x="41969" y="0"/>
                      <a:pt x="410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7" name="Google Shape;5867;p33"/>
              <p:cNvSpPr/>
              <p:nvPr/>
            </p:nvSpPr>
            <p:spPr>
              <a:xfrm flipH="1">
                <a:off x="6227323" y="2771922"/>
                <a:ext cx="180462" cy="181564"/>
              </a:xfrm>
              <a:custGeom>
                <a:avLst/>
                <a:gdLst/>
                <a:ahLst/>
                <a:cxnLst/>
                <a:rect l="l" t="t" r="r" b="b"/>
                <a:pathLst>
                  <a:path w="5077" h="5108" extrusionOk="0">
                    <a:moveTo>
                      <a:pt x="2523" y="1"/>
                    </a:moveTo>
                    <a:cubicBezTo>
                      <a:pt x="1125" y="1"/>
                      <a:pt x="1" y="1156"/>
                      <a:pt x="1" y="2554"/>
                    </a:cubicBezTo>
                    <a:cubicBezTo>
                      <a:pt x="1" y="3952"/>
                      <a:pt x="1125" y="5107"/>
                      <a:pt x="2523" y="5107"/>
                    </a:cubicBezTo>
                    <a:cubicBezTo>
                      <a:pt x="3952" y="5107"/>
                      <a:pt x="5077" y="3952"/>
                      <a:pt x="5077" y="2554"/>
                    </a:cubicBezTo>
                    <a:cubicBezTo>
                      <a:pt x="5077" y="1156"/>
                      <a:pt x="3952" y="1"/>
                      <a:pt x="2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8" name="Google Shape;5868;p33"/>
              <p:cNvSpPr/>
              <p:nvPr/>
            </p:nvSpPr>
            <p:spPr>
              <a:xfrm flipH="1">
                <a:off x="6200311" y="2745085"/>
                <a:ext cx="274443" cy="235415"/>
              </a:xfrm>
              <a:custGeom>
                <a:avLst/>
                <a:gdLst/>
                <a:ahLst/>
                <a:cxnLst/>
                <a:rect l="l" t="t" r="r" b="b"/>
                <a:pathLst>
                  <a:path w="7721" h="6623" extrusionOk="0">
                    <a:moveTo>
                      <a:pt x="4407" y="1516"/>
                    </a:moveTo>
                    <a:cubicBezTo>
                      <a:pt x="5410" y="1516"/>
                      <a:pt x="6201" y="2306"/>
                      <a:pt x="6201" y="3309"/>
                    </a:cubicBezTo>
                    <a:cubicBezTo>
                      <a:pt x="6201" y="4377"/>
                      <a:pt x="5327" y="5084"/>
                      <a:pt x="4414" y="5084"/>
                    </a:cubicBezTo>
                    <a:cubicBezTo>
                      <a:pt x="3975" y="5084"/>
                      <a:pt x="3526" y="4920"/>
                      <a:pt x="3161" y="4555"/>
                    </a:cubicBezTo>
                    <a:cubicBezTo>
                      <a:pt x="2037" y="3431"/>
                      <a:pt x="2827" y="1516"/>
                      <a:pt x="4407" y="1516"/>
                    </a:cubicBezTo>
                    <a:close/>
                    <a:moveTo>
                      <a:pt x="4398" y="1"/>
                    </a:moveTo>
                    <a:cubicBezTo>
                      <a:pt x="3589" y="1"/>
                      <a:pt x="2766" y="301"/>
                      <a:pt x="2097" y="969"/>
                    </a:cubicBezTo>
                    <a:cubicBezTo>
                      <a:pt x="0" y="3036"/>
                      <a:pt x="1489" y="6622"/>
                      <a:pt x="4407" y="6622"/>
                    </a:cubicBezTo>
                    <a:cubicBezTo>
                      <a:pt x="6231" y="6592"/>
                      <a:pt x="7721" y="5133"/>
                      <a:pt x="7721" y="3309"/>
                    </a:cubicBezTo>
                    <a:cubicBezTo>
                      <a:pt x="7721" y="1314"/>
                      <a:pt x="6092" y="1"/>
                      <a:pt x="4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69" name="Google Shape;5869;p33"/>
            <p:cNvGrpSpPr/>
            <p:nvPr/>
          </p:nvGrpSpPr>
          <p:grpSpPr>
            <a:xfrm rot="-5201182">
              <a:off x="7890457" y="-585997"/>
              <a:ext cx="1600084" cy="1574421"/>
              <a:chOff x="6181969" y="2741424"/>
              <a:chExt cx="1600129" cy="1574466"/>
            </a:xfrm>
          </p:grpSpPr>
          <p:sp>
            <p:nvSpPr>
              <p:cNvPr id="5870" name="Google Shape;5870;p33"/>
              <p:cNvSpPr/>
              <p:nvPr/>
            </p:nvSpPr>
            <p:spPr>
              <a:xfrm flipH="1">
                <a:off x="6212217" y="2767906"/>
                <a:ext cx="1539632" cy="1520686"/>
              </a:xfrm>
              <a:custGeom>
                <a:avLst/>
                <a:gdLst/>
                <a:ahLst/>
                <a:cxnLst/>
                <a:rect l="l" t="t" r="r" b="b"/>
                <a:pathLst>
                  <a:path w="43315" h="42782" extrusionOk="0">
                    <a:moveTo>
                      <a:pt x="40199" y="0"/>
                    </a:moveTo>
                    <a:cubicBezTo>
                      <a:pt x="39469" y="0"/>
                      <a:pt x="38740" y="281"/>
                      <a:pt x="38177" y="843"/>
                    </a:cubicBezTo>
                    <a:lnTo>
                      <a:pt x="1095" y="37926"/>
                    </a:lnTo>
                    <a:cubicBezTo>
                      <a:pt x="0" y="39020"/>
                      <a:pt x="0" y="40844"/>
                      <a:pt x="1095" y="41938"/>
                    </a:cubicBezTo>
                    <a:cubicBezTo>
                      <a:pt x="1657" y="42501"/>
                      <a:pt x="2386" y="42782"/>
                      <a:pt x="3116" y="42782"/>
                    </a:cubicBezTo>
                    <a:cubicBezTo>
                      <a:pt x="3845" y="42782"/>
                      <a:pt x="4575" y="42501"/>
                      <a:pt x="5137" y="41938"/>
                    </a:cubicBezTo>
                    <a:lnTo>
                      <a:pt x="42220" y="4886"/>
                    </a:lnTo>
                    <a:cubicBezTo>
                      <a:pt x="43314" y="3761"/>
                      <a:pt x="43314" y="1968"/>
                      <a:pt x="42220" y="843"/>
                    </a:cubicBezTo>
                    <a:cubicBezTo>
                      <a:pt x="41658" y="281"/>
                      <a:pt x="40928" y="0"/>
                      <a:pt x="40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1" name="Google Shape;5871;p33"/>
              <p:cNvSpPr/>
              <p:nvPr/>
            </p:nvSpPr>
            <p:spPr>
              <a:xfrm flipH="1">
                <a:off x="6181969" y="2741424"/>
                <a:ext cx="1600129" cy="1574466"/>
              </a:xfrm>
              <a:custGeom>
                <a:avLst/>
                <a:gdLst/>
                <a:ahLst/>
                <a:cxnLst/>
                <a:rect l="l" t="t" r="r" b="b"/>
                <a:pathLst>
                  <a:path w="45017" h="44295" extrusionOk="0">
                    <a:moveTo>
                      <a:pt x="41034" y="1528"/>
                    </a:moveTo>
                    <a:cubicBezTo>
                      <a:pt x="42919" y="1528"/>
                      <a:pt x="43831" y="3777"/>
                      <a:pt x="42524" y="5084"/>
                    </a:cubicBezTo>
                    <a:lnTo>
                      <a:pt x="5441" y="42167"/>
                    </a:lnTo>
                    <a:cubicBezTo>
                      <a:pt x="5031" y="42562"/>
                      <a:pt x="4499" y="42759"/>
                      <a:pt x="3967" y="42759"/>
                    </a:cubicBezTo>
                    <a:cubicBezTo>
                      <a:pt x="3435" y="42759"/>
                      <a:pt x="2903" y="42562"/>
                      <a:pt x="2493" y="42167"/>
                    </a:cubicBezTo>
                    <a:cubicBezTo>
                      <a:pt x="1672" y="41346"/>
                      <a:pt x="1672" y="40008"/>
                      <a:pt x="2493" y="39218"/>
                    </a:cubicBezTo>
                    <a:lnTo>
                      <a:pt x="39575" y="2136"/>
                    </a:lnTo>
                    <a:cubicBezTo>
                      <a:pt x="39971" y="1740"/>
                      <a:pt x="40487" y="1528"/>
                      <a:pt x="41034" y="1528"/>
                    </a:cubicBezTo>
                    <a:close/>
                    <a:moveTo>
                      <a:pt x="41046" y="0"/>
                    </a:moveTo>
                    <a:cubicBezTo>
                      <a:pt x="40123" y="0"/>
                      <a:pt x="39195" y="357"/>
                      <a:pt x="38481" y="1072"/>
                    </a:cubicBezTo>
                    <a:lnTo>
                      <a:pt x="1429" y="38124"/>
                    </a:lnTo>
                    <a:cubicBezTo>
                      <a:pt x="0" y="39522"/>
                      <a:pt x="0" y="41832"/>
                      <a:pt x="1429" y="43230"/>
                    </a:cubicBezTo>
                    <a:cubicBezTo>
                      <a:pt x="2098" y="43899"/>
                      <a:pt x="3009" y="44294"/>
                      <a:pt x="3982" y="44294"/>
                    </a:cubicBezTo>
                    <a:cubicBezTo>
                      <a:pt x="4924" y="44294"/>
                      <a:pt x="5836" y="43899"/>
                      <a:pt x="6535" y="43230"/>
                    </a:cubicBezTo>
                    <a:lnTo>
                      <a:pt x="43588" y="6178"/>
                    </a:lnTo>
                    <a:cubicBezTo>
                      <a:pt x="45016" y="4750"/>
                      <a:pt x="45016" y="2470"/>
                      <a:pt x="43588" y="1072"/>
                    </a:cubicBezTo>
                    <a:cubicBezTo>
                      <a:pt x="42889" y="357"/>
                      <a:pt x="41969" y="0"/>
                      <a:pt x="41046" y="0"/>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2" name="Google Shape;5872;p33"/>
              <p:cNvSpPr/>
              <p:nvPr/>
            </p:nvSpPr>
            <p:spPr>
              <a:xfrm flipH="1">
                <a:off x="6227323" y="2771922"/>
                <a:ext cx="180462" cy="181564"/>
              </a:xfrm>
              <a:custGeom>
                <a:avLst/>
                <a:gdLst/>
                <a:ahLst/>
                <a:cxnLst/>
                <a:rect l="l" t="t" r="r" b="b"/>
                <a:pathLst>
                  <a:path w="5077" h="5108" extrusionOk="0">
                    <a:moveTo>
                      <a:pt x="2523" y="1"/>
                    </a:moveTo>
                    <a:cubicBezTo>
                      <a:pt x="1125" y="1"/>
                      <a:pt x="1" y="1156"/>
                      <a:pt x="1" y="2554"/>
                    </a:cubicBezTo>
                    <a:cubicBezTo>
                      <a:pt x="1" y="3952"/>
                      <a:pt x="1125" y="5107"/>
                      <a:pt x="2523" y="5107"/>
                    </a:cubicBezTo>
                    <a:cubicBezTo>
                      <a:pt x="3952" y="5107"/>
                      <a:pt x="5077" y="3952"/>
                      <a:pt x="5077" y="2554"/>
                    </a:cubicBezTo>
                    <a:cubicBezTo>
                      <a:pt x="5077" y="1156"/>
                      <a:pt x="3952" y="1"/>
                      <a:pt x="2523" y="1"/>
                    </a:cubicBezTo>
                    <a:close/>
                  </a:path>
                </a:pathLst>
              </a:custGeom>
              <a:solidFill>
                <a:srgbClr val="F6F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3" name="Google Shape;5873;p33"/>
              <p:cNvSpPr/>
              <p:nvPr/>
            </p:nvSpPr>
            <p:spPr>
              <a:xfrm flipH="1">
                <a:off x="6200311" y="2745085"/>
                <a:ext cx="274443" cy="235415"/>
              </a:xfrm>
              <a:custGeom>
                <a:avLst/>
                <a:gdLst/>
                <a:ahLst/>
                <a:cxnLst/>
                <a:rect l="l" t="t" r="r" b="b"/>
                <a:pathLst>
                  <a:path w="7721" h="6623" extrusionOk="0">
                    <a:moveTo>
                      <a:pt x="4407" y="1516"/>
                    </a:moveTo>
                    <a:cubicBezTo>
                      <a:pt x="5410" y="1516"/>
                      <a:pt x="6201" y="2306"/>
                      <a:pt x="6201" y="3309"/>
                    </a:cubicBezTo>
                    <a:cubicBezTo>
                      <a:pt x="6201" y="4377"/>
                      <a:pt x="5327" y="5084"/>
                      <a:pt x="4414" y="5084"/>
                    </a:cubicBezTo>
                    <a:cubicBezTo>
                      <a:pt x="3975" y="5084"/>
                      <a:pt x="3526" y="4920"/>
                      <a:pt x="3161" y="4555"/>
                    </a:cubicBezTo>
                    <a:cubicBezTo>
                      <a:pt x="2037" y="3431"/>
                      <a:pt x="2827" y="1516"/>
                      <a:pt x="4407" y="1516"/>
                    </a:cubicBezTo>
                    <a:close/>
                    <a:moveTo>
                      <a:pt x="4398" y="1"/>
                    </a:moveTo>
                    <a:cubicBezTo>
                      <a:pt x="3589" y="1"/>
                      <a:pt x="2766" y="301"/>
                      <a:pt x="2097" y="969"/>
                    </a:cubicBezTo>
                    <a:cubicBezTo>
                      <a:pt x="0" y="3036"/>
                      <a:pt x="1489" y="6622"/>
                      <a:pt x="4407" y="6622"/>
                    </a:cubicBezTo>
                    <a:cubicBezTo>
                      <a:pt x="6231" y="6592"/>
                      <a:pt x="7721" y="5133"/>
                      <a:pt x="7721" y="3309"/>
                    </a:cubicBezTo>
                    <a:cubicBezTo>
                      <a:pt x="7721" y="1314"/>
                      <a:pt x="6092" y="1"/>
                      <a:pt x="4398"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874" name="Google Shape;5874;p33"/>
          <p:cNvGrpSpPr/>
          <p:nvPr/>
        </p:nvGrpSpPr>
        <p:grpSpPr>
          <a:xfrm>
            <a:off x="1765600" y="3641834"/>
            <a:ext cx="1061333" cy="301767"/>
            <a:chOff x="1324200" y="2731375"/>
            <a:chExt cx="796000" cy="226325"/>
          </a:xfrm>
        </p:grpSpPr>
        <p:sp>
          <p:nvSpPr>
            <p:cNvPr id="5875" name="Google Shape;5875;p33"/>
            <p:cNvSpPr/>
            <p:nvPr/>
          </p:nvSpPr>
          <p:spPr>
            <a:xfrm>
              <a:off x="1343950" y="2766325"/>
              <a:ext cx="776250" cy="191375"/>
            </a:xfrm>
            <a:custGeom>
              <a:avLst/>
              <a:gdLst/>
              <a:ahLst/>
              <a:cxnLst/>
              <a:rect l="l" t="t" r="r" b="b"/>
              <a:pathLst>
                <a:path w="31050" h="7655" extrusionOk="0">
                  <a:moveTo>
                    <a:pt x="1913" y="1"/>
                  </a:moveTo>
                  <a:cubicBezTo>
                    <a:pt x="864" y="1"/>
                    <a:pt x="0" y="1404"/>
                    <a:pt x="1019" y="2328"/>
                  </a:cubicBezTo>
                  <a:lnTo>
                    <a:pt x="6490" y="7313"/>
                  </a:lnTo>
                  <a:cubicBezTo>
                    <a:pt x="6748" y="7541"/>
                    <a:pt x="7067" y="7655"/>
                    <a:pt x="7386" y="7655"/>
                  </a:cubicBezTo>
                  <a:cubicBezTo>
                    <a:pt x="7706" y="7655"/>
                    <a:pt x="8025" y="7541"/>
                    <a:pt x="8283" y="7313"/>
                  </a:cubicBezTo>
                  <a:lnTo>
                    <a:pt x="12843" y="3148"/>
                  </a:lnTo>
                  <a:lnTo>
                    <a:pt x="17432" y="7313"/>
                  </a:lnTo>
                  <a:cubicBezTo>
                    <a:pt x="17675" y="7541"/>
                    <a:pt x="17995" y="7655"/>
                    <a:pt x="18314" y="7655"/>
                  </a:cubicBezTo>
                  <a:cubicBezTo>
                    <a:pt x="18633" y="7655"/>
                    <a:pt x="18952" y="7541"/>
                    <a:pt x="19195" y="7313"/>
                  </a:cubicBezTo>
                  <a:lnTo>
                    <a:pt x="23785" y="3148"/>
                  </a:lnTo>
                  <a:lnTo>
                    <a:pt x="28344" y="7313"/>
                  </a:lnTo>
                  <a:cubicBezTo>
                    <a:pt x="28587" y="7525"/>
                    <a:pt x="28922" y="7647"/>
                    <a:pt x="29226" y="7647"/>
                  </a:cubicBezTo>
                  <a:lnTo>
                    <a:pt x="29256" y="7647"/>
                  </a:lnTo>
                  <a:cubicBezTo>
                    <a:pt x="30472" y="7647"/>
                    <a:pt x="31050" y="6158"/>
                    <a:pt x="30138" y="5337"/>
                  </a:cubicBezTo>
                  <a:lnTo>
                    <a:pt x="24666" y="382"/>
                  </a:lnTo>
                  <a:cubicBezTo>
                    <a:pt x="24408" y="139"/>
                    <a:pt x="24089" y="18"/>
                    <a:pt x="23770" y="18"/>
                  </a:cubicBezTo>
                  <a:cubicBezTo>
                    <a:pt x="23451" y="18"/>
                    <a:pt x="23131" y="139"/>
                    <a:pt x="22873" y="382"/>
                  </a:cubicBezTo>
                  <a:lnTo>
                    <a:pt x="18314" y="4547"/>
                  </a:lnTo>
                  <a:lnTo>
                    <a:pt x="13754" y="382"/>
                  </a:lnTo>
                  <a:cubicBezTo>
                    <a:pt x="13496" y="139"/>
                    <a:pt x="13169" y="18"/>
                    <a:pt x="12846" y="18"/>
                  </a:cubicBezTo>
                  <a:cubicBezTo>
                    <a:pt x="12523" y="18"/>
                    <a:pt x="12204" y="139"/>
                    <a:pt x="11961" y="382"/>
                  </a:cubicBezTo>
                  <a:lnTo>
                    <a:pt x="7371" y="4547"/>
                  </a:lnTo>
                  <a:lnTo>
                    <a:pt x="2812" y="382"/>
                  </a:lnTo>
                  <a:cubicBezTo>
                    <a:pt x="2523" y="114"/>
                    <a:pt x="2211" y="1"/>
                    <a:pt x="1913" y="1"/>
                  </a:cubicBezTo>
                  <a:close/>
                </a:path>
              </a:pathLst>
            </a:custGeom>
            <a:solidFill>
              <a:srgbClr val="37C1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6" name="Google Shape;5876;p33"/>
            <p:cNvSpPr/>
            <p:nvPr/>
          </p:nvSpPr>
          <p:spPr>
            <a:xfrm>
              <a:off x="1324200" y="2731375"/>
              <a:ext cx="776250" cy="191950"/>
            </a:xfrm>
            <a:custGeom>
              <a:avLst/>
              <a:gdLst/>
              <a:ahLst/>
              <a:cxnLst/>
              <a:rect l="l" t="t" r="r" b="b"/>
              <a:pathLst>
                <a:path w="31050" h="7678" extrusionOk="0">
                  <a:moveTo>
                    <a:pt x="1913" y="1"/>
                  </a:moveTo>
                  <a:cubicBezTo>
                    <a:pt x="864" y="1"/>
                    <a:pt x="0" y="1404"/>
                    <a:pt x="1018" y="2327"/>
                  </a:cubicBezTo>
                  <a:lnTo>
                    <a:pt x="6490" y="7312"/>
                  </a:lnTo>
                  <a:cubicBezTo>
                    <a:pt x="6748" y="7540"/>
                    <a:pt x="7075" y="7654"/>
                    <a:pt x="7398" y="7654"/>
                  </a:cubicBezTo>
                  <a:cubicBezTo>
                    <a:pt x="7721" y="7654"/>
                    <a:pt x="8040" y="7540"/>
                    <a:pt x="8283" y="7312"/>
                  </a:cubicBezTo>
                  <a:lnTo>
                    <a:pt x="12842" y="3148"/>
                  </a:lnTo>
                  <a:lnTo>
                    <a:pt x="17432" y="7312"/>
                  </a:lnTo>
                  <a:cubicBezTo>
                    <a:pt x="17690" y="7540"/>
                    <a:pt x="18009" y="7654"/>
                    <a:pt x="18329" y="7654"/>
                  </a:cubicBezTo>
                  <a:cubicBezTo>
                    <a:pt x="18648" y="7654"/>
                    <a:pt x="18967" y="7540"/>
                    <a:pt x="19225" y="7312"/>
                  </a:cubicBezTo>
                  <a:lnTo>
                    <a:pt x="23815" y="3148"/>
                  </a:lnTo>
                  <a:lnTo>
                    <a:pt x="28374" y="7312"/>
                  </a:lnTo>
                  <a:cubicBezTo>
                    <a:pt x="28618" y="7525"/>
                    <a:pt x="28952" y="7677"/>
                    <a:pt x="29256" y="7677"/>
                  </a:cubicBezTo>
                  <a:lnTo>
                    <a:pt x="29256" y="7647"/>
                  </a:lnTo>
                  <a:cubicBezTo>
                    <a:pt x="30472" y="7647"/>
                    <a:pt x="31049" y="6157"/>
                    <a:pt x="30137" y="5337"/>
                  </a:cubicBezTo>
                  <a:lnTo>
                    <a:pt x="24666" y="382"/>
                  </a:lnTo>
                  <a:cubicBezTo>
                    <a:pt x="24423" y="154"/>
                    <a:pt x="24104" y="40"/>
                    <a:pt x="23785" y="40"/>
                  </a:cubicBezTo>
                  <a:cubicBezTo>
                    <a:pt x="23466" y="40"/>
                    <a:pt x="23146" y="154"/>
                    <a:pt x="22903" y="382"/>
                  </a:cubicBezTo>
                  <a:lnTo>
                    <a:pt x="18313" y="4546"/>
                  </a:lnTo>
                  <a:lnTo>
                    <a:pt x="13754" y="382"/>
                  </a:lnTo>
                  <a:cubicBezTo>
                    <a:pt x="13496" y="154"/>
                    <a:pt x="13177" y="40"/>
                    <a:pt x="12857" y="40"/>
                  </a:cubicBezTo>
                  <a:cubicBezTo>
                    <a:pt x="12538" y="40"/>
                    <a:pt x="12219" y="154"/>
                    <a:pt x="11961" y="382"/>
                  </a:cubicBezTo>
                  <a:lnTo>
                    <a:pt x="7371" y="4546"/>
                  </a:lnTo>
                  <a:lnTo>
                    <a:pt x="2812" y="382"/>
                  </a:lnTo>
                  <a:cubicBezTo>
                    <a:pt x="2523" y="114"/>
                    <a:pt x="2210" y="1"/>
                    <a:pt x="191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77" name="Google Shape;5877;p33"/>
          <p:cNvGrpSpPr/>
          <p:nvPr/>
        </p:nvGrpSpPr>
        <p:grpSpPr>
          <a:xfrm>
            <a:off x="10336834" y="5425067"/>
            <a:ext cx="1061333" cy="301767"/>
            <a:chOff x="1324200" y="2731375"/>
            <a:chExt cx="796000" cy="226325"/>
          </a:xfrm>
        </p:grpSpPr>
        <p:sp>
          <p:nvSpPr>
            <p:cNvPr id="5878" name="Google Shape;5878;p33"/>
            <p:cNvSpPr/>
            <p:nvPr/>
          </p:nvSpPr>
          <p:spPr>
            <a:xfrm>
              <a:off x="1343950" y="2766325"/>
              <a:ext cx="776250" cy="191375"/>
            </a:xfrm>
            <a:custGeom>
              <a:avLst/>
              <a:gdLst/>
              <a:ahLst/>
              <a:cxnLst/>
              <a:rect l="l" t="t" r="r" b="b"/>
              <a:pathLst>
                <a:path w="31050" h="7655" extrusionOk="0">
                  <a:moveTo>
                    <a:pt x="1913" y="1"/>
                  </a:moveTo>
                  <a:cubicBezTo>
                    <a:pt x="864" y="1"/>
                    <a:pt x="0" y="1404"/>
                    <a:pt x="1019" y="2328"/>
                  </a:cubicBezTo>
                  <a:lnTo>
                    <a:pt x="6490" y="7313"/>
                  </a:lnTo>
                  <a:cubicBezTo>
                    <a:pt x="6748" y="7541"/>
                    <a:pt x="7067" y="7655"/>
                    <a:pt x="7386" y="7655"/>
                  </a:cubicBezTo>
                  <a:cubicBezTo>
                    <a:pt x="7706" y="7655"/>
                    <a:pt x="8025" y="7541"/>
                    <a:pt x="8283" y="7313"/>
                  </a:cubicBezTo>
                  <a:lnTo>
                    <a:pt x="12843" y="3148"/>
                  </a:lnTo>
                  <a:lnTo>
                    <a:pt x="17432" y="7313"/>
                  </a:lnTo>
                  <a:cubicBezTo>
                    <a:pt x="17675" y="7541"/>
                    <a:pt x="17995" y="7655"/>
                    <a:pt x="18314" y="7655"/>
                  </a:cubicBezTo>
                  <a:cubicBezTo>
                    <a:pt x="18633" y="7655"/>
                    <a:pt x="18952" y="7541"/>
                    <a:pt x="19195" y="7313"/>
                  </a:cubicBezTo>
                  <a:lnTo>
                    <a:pt x="23785" y="3148"/>
                  </a:lnTo>
                  <a:lnTo>
                    <a:pt x="28344" y="7313"/>
                  </a:lnTo>
                  <a:cubicBezTo>
                    <a:pt x="28587" y="7525"/>
                    <a:pt x="28922" y="7647"/>
                    <a:pt x="29226" y="7647"/>
                  </a:cubicBezTo>
                  <a:lnTo>
                    <a:pt x="29256" y="7647"/>
                  </a:lnTo>
                  <a:cubicBezTo>
                    <a:pt x="30472" y="7647"/>
                    <a:pt x="31050" y="6158"/>
                    <a:pt x="30138" y="5337"/>
                  </a:cubicBezTo>
                  <a:lnTo>
                    <a:pt x="24666" y="382"/>
                  </a:lnTo>
                  <a:cubicBezTo>
                    <a:pt x="24408" y="139"/>
                    <a:pt x="24089" y="18"/>
                    <a:pt x="23770" y="18"/>
                  </a:cubicBezTo>
                  <a:cubicBezTo>
                    <a:pt x="23451" y="18"/>
                    <a:pt x="23131" y="139"/>
                    <a:pt x="22873" y="382"/>
                  </a:cubicBezTo>
                  <a:lnTo>
                    <a:pt x="18314" y="4547"/>
                  </a:lnTo>
                  <a:lnTo>
                    <a:pt x="13754" y="382"/>
                  </a:lnTo>
                  <a:cubicBezTo>
                    <a:pt x="13496" y="139"/>
                    <a:pt x="13169" y="18"/>
                    <a:pt x="12846" y="18"/>
                  </a:cubicBezTo>
                  <a:cubicBezTo>
                    <a:pt x="12523" y="18"/>
                    <a:pt x="12204" y="139"/>
                    <a:pt x="11961" y="382"/>
                  </a:cubicBezTo>
                  <a:lnTo>
                    <a:pt x="7371" y="4547"/>
                  </a:lnTo>
                  <a:lnTo>
                    <a:pt x="2812" y="382"/>
                  </a:lnTo>
                  <a:cubicBezTo>
                    <a:pt x="2523" y="114"/>
                    <a:pt x="2211" y="1"/>
                    <a:pt x="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9" name="Google Shape;5879;p33"/>
            <p:cNvSpPr/>
            <p:nvPr/>
          </p:nvSpPr>
          <p:spPr>
            <a:xfrm>
              <a:off x="1324200" y="2731375"/>
              <a:ext cx="776250" cy="191950"/>
            </a:xfrm>
            <a:custGeom>
              <a:avLst/>
              <a:gdLst/>
              <a:ahLst/>
              <a:cxnLst/>
              <a:rect l="l" t="t" r="r" b="b"/>
              <a:pathLst>
                <a:path w="31050" h="7678" extrusionOk="0">
                  <a:moveTo>
                    <a:pt x="1913" y="1"/>
                  </a:moveTo>
                  <a:cubicBezTo>
                    <a:pt x="864" y="1"/>
                    <a:pt x="0" y="1404"/>
                    <a:pt x="1018" y="2327"/>
                  </a:cubicBezTo>
                  <a:lnTo>
                    <a:pt x="6490" y="7312"/>
                  </a:lnTo>
                  <a:cubicBezTo>
                    <a:pt x="6748" y="7540"/>
                    <a:pt x="7075" y="7654"/>
                    <a:pt x="7398" y="7654"/>
                  </a:cubicBezTo>
                  <a:cubicBezTo>
                    <a:pt x="7721" y="7654"/>
                    <a:pt x="8040" y="7540"/>
                    <a:pt x="8283" y="7312"/>
                  </a:cubicBezTo>
                  <a:lnTo>
                    <a:pt x="12842" y="3148"/>
                  </a:lnTo>
                  <a:lnTo>
                    <a:pt x="17432" y="7312"/>
                  </a:lnTo>
                  <a:cubicBezTo>
                    <a:pt x="17690" y="7540"/>
                    <a:pt x="18009" y="7654"/>
                    <a:pt x="18329" y="7654"/>
                  </a:cubicBezTo>
                  <a:cubicBezTo>
                    <a:pt x="18648" y="7654"/>
                    <a:pt x="18967" y="7540"/>
                    <a:pt x="19225" y="7312"/>
                  </a:cubicBezTo>
                  <a:lnTo>
                    <a:pt x="23815" y="3148"/>
                  </a:lnTo>
                  <a:lnTo>
                    <a:pt x="28374" y="7312"/>
                  </a:lnTo>
                  <a:cubicBezTo>
                    <a:pt x="28618" y="7525"/>
                    <a:pt x="28952" y="7677"/>
                    <a:pt x="29256" y="7677"/>
                  </a:cubicBezTo>
                  <a:lnTo>
                    <a:pt x="29256" y="7647"/>
                  </a:lnTo>
                  <a:cubicBezTo>
                    <a:pt x="30472" y="7647"/>
                    <a:pt x="31049" y="6157"/>
                    <a:pt x="30137" y="5337"/>
                  </a:cubicBezTo>
                  <a:lnTo>
                    <a:pt x="24666" y="382"/>
                  </a:lnTo>
                  <a:cubicBezTo>
                    <a:pt x="24423" y="154"/>
                    <a:pt x="24104" y="40"/>
                    <a:pt x="23785" y="40"/>
                  </a:cubicBezTo>
                  <a:cubicBezTo>
                    <a:pt x="23466" y="40"/>
                    <a:pt x="23146" y="154"/>
                    <a:pt x="22903" y="382"/>
                  </a:cubicBezTo>
                  <a:lnTo>
                    <a:pt x="18313" y="4546"/>
                  </a:lnTo>
                  <a:lnTo>
                    <a:pt x="13754" y="382"/>
                  </a:lnTo>
                  <a:cubicBezTo>
                    <a:pt x="13496" y="154"/>
                    <a:pt x="13177" y="40"/>
                    <a:pt x="12857" y="40"/>
                  </a:cubicBezTo>
                  <a:cubicBezTo>
                    <a:pt x="12538" y="40"/>
                    <a:pt x="12219" y="154"/>
                    <a:pt x="11961" y="382"/>
                  </a:cubicBezTo>
                  <a:lnTo>
                    <a:pt x="7371" y="4546"/>
                  </a:lnTo>
                  <a:lnTo>
                    <a:pt x="2812" y="382"/>
                  </a:lnTo>
                  <a:cubicBezTo>
                    <a:pt x="2523" y="114"/>
                    <a:pt x="2210" y="1"/>
                    <a:pt x="1913" y="1"/>
                  </a:cubicBezTo>
                  <a:close/>
                </a:path>
              </a:pathLst>
            </a:custGeom>
            <a:solidFill>
              <a:srgbClr val="452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880" name="Google Shape;5880;p33"/>
          <p:cNvSpPr txBox="1"/>
          <p:nvPr/>
        </p:nvSpPr>
        <p:spPr>
          <a:xfrm>
            <a:off x="3564200" y="4875633"/>
            <a:ext cx="5063600" cy="85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a:solidFill>
                  <a:schemeClr val="dk1"/>
                </a:solidFill>
                <a:latin typeface="Ubuntu"/>
                <a:ea typeface="Ubuntu"/>
                <a:cs typeface="Ubuntu"/>
                <a:sym typeface="Ubuntu"/>
              </a:rPr>
              <a:t>CREDITS: This presentation template was created by </a:t>
            </a:r>
            <a:r>
              <a:rPr lang="en" sz="1600" b="1">
                <a:solidFill>
                  <a:schemeClr val="dk1"/>
                </a:solidFill>
                <a:uFill>
                  <a:noFill/>
                </a:uFill>
                <a:latin typeface="Ubuntu"/>
                <a:ea typeface="Ubuntu"/>
                <a:cs typeface="Ubuntu"/>
                <a:sym typeface="Ubuntu"/>
                <a:hlinkClick r:id="rId2">
                  <a:extLst>
                    <a:ext uri="{A12FA001-AC4F-418D-AE19-62706E023703}">
                      <ahyp:hlinkClr xmlns:ahyp="http://schemas.microsoft.com/office/drawing/2018/hyperlinkcolor" val="tx"/>
                    </a:ext>
                  </a:extLst>
                </a:hlinkClick>
              </a:rPr>
              <a:t>Slidesgo</a:t>
            </a:r>
            <a:r>
              <a:rPr lang="en" sz="1600">
                <a:solidFill>
                  <a:schemeClr val="dk1"/>
                </a:solidFill>
                <a:latin typeface="Ubuntu"/>
                <a:ea typeface="Ubuntu"/>
                <a:cs typeface="Ubuntu"/>
                <a:sym typeface="Ubuntu"/>
              </a:rPr>
              <a:t>, including icons by </a:t>
            </a:r>
            <a:r>
              <a:rPr lang="en" sz="1600" b="1">
                <a:solidFill>
                  <a:schemeClr val="dk1"/>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Flaticon</a:t>
            </a:r>
            <a:r>
              <a:rPr lang="en" sz="1600">
                <a:solidFill>
                  <a:schemeClr val="dk1"/>
                </a:solidFill>
                <a:latin typeface="Ubuntu"/>
                <a:ea typeface="Ubuntu"/>
                <a:cs typeface="Ubuntu"/>
                <a:sym typeface="Ubuntu"/>
              </a:rPr>
              <a:t>, and infographics &amp; images by </a:t>
            </a:r>
            <a:r>
              <a:rPr lang="en" sz="1600" b="1">
                <a:solidFill>
                  <a:schemeClr val="dk1"/>
                </a:solidFill>
                <a:uFill>
                  <a:noFill/>
                </a:uFill>
                <a:latin typeface="Ubuntu"/>
                <a:ea typeface="Ubuntu"/>
                <a:cs typeface="Ubuntu"/>
                <a:sym typeface="Ubuntu"/>
                <a:hlinkClick r:id="rId4">
                  <a:extLst>
                    <a:ext uri="{A12FA001-AC4F-418D-AE19-62706E023703}">
                      <ahyp:hlinkClr xmlns:ahyp="http://schemas.microsoft.com/office/drawing/2018/hyperlinkcolor" val="tx"/>
                    </a:ext>
                  </a:extLst>
                </a:hlinkClick>
              </a:rPr>
              <a:t>Freepik</a:t>
            </a:r>
            <a:endParaRPr sz="1600" b="1" u="sng">
              <a:solidFill>
                <a:schemeClr val="dk1"/>
              </a:solidFill>
              <a:latin typeface="Ubuntu"/>
              <a:ea typeface="Ubuntu"/>
              <a:cs typeface="Ubuntu"/>
              <a:sym typeface="Ubuntu"/>
            </a:endParaRPr>
          </a:p>
        </p:txBody>
      </p:sp>
    </p:spTree>
    <p:extLst>
      <p:ext uri="{BB962C8B-B14F-4D97-AF65-F5344CB8AC3E}">
        <p14:creationId xmlns:p14="http://schemas.microsoft.com/office/powerpoint/2010/main" val="377489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7782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7083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7706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823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1312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7953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323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0021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07276159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ro.wikipedia.org/wiki/Canionul_%C8%98apte_Sc%C4%83ri" TargetMode="External"/><Relationship Id="rId2" Type="http://schemas.openxmlformats.org/officeDocument/2006/relationships/hyperlink" Target="https://canionul7scari.ro"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cartim.ro/un-loc-uitat-de-lumesasca-montana/"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maps.app.goo.gl/XcguFYTyMLo4737RA" TargetMode="External"/><Relationship Id="rId3" Type="http://schemas.openxmlformats.org/officeDocument/2006/relationships/image" Target="../media/image9.png"/><Relationship Id="rId7" Type="http://schemas.openxmlformats.org/officeDocument/2006/relationships/hyperlink" Target="https://maps.app.goo.gl/nWTuzVn8Vh6LXvB88"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maps.app.goo.gl/vBf2uoA8LkkpwFL68" TargetMode="External"/><Relationship Id="rId5" Type="http://schemas.openxmlformats.org/officeDocument/2006/relationships/hyperlink" Target="https://maps.app.goo.gl/mJYMnmmZcSF1ApvM9" TargetMode="External"/><Relationship Id="rId4" Type="http://schemas.openxmlformats.org/officeDocument/2006/relationships/hyperlink" Target="https://maps.app.goo.gl/X28G2SpYhRQ5rfT3A"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maps.app.goo.gl/4wpoRby6dPqgv2Ft5" TargetMode="Externa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044" name="Straight Connector 104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ANIONUL 7 SCĂRI Obiectiv turistic în Munţii Piatra Mare Brașov">
            <a:extLst>
              <a:ext uri="{FF2B5EF4-FFF2-40B4-BE49-F238E27FC236}">
                <a16:creationId xmlns:a16="http://schemas.microsoft.com/office/drawing/2014/main" id="{DC4F6BCF-BEB6-B2D0-2167-F2D882B71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5144B498-CCDC-D4DC-B7BB-68A8A7A83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4248" cy="685800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D7D2CB4-1E29-55E5-177D-5C9DBE238FBC}"/>
              </a:ext>
            </a:extLst>
          </p:cNvPr>
          <p:cNvSpPr>
            <a:spLocks noGrp="1"/>
          </p:cNvSpPr>
          <p:nvPr>
            <p:ph type="ctrTitle"/>
          </p:nvPr>
        </p:nvSpPr>
        <p:spPr>
          <a:xfrm>
            <a:off x="475488" y="2830681"/>
            <a:ext cx="3966495" cy="1721893"/>
          </a:xfrm>
        </p:spPr>
        <p:txBody>
          <a:bodyPr anchor="b">
            <a:normAutofit/>
          </a:bodyPr>
          <a:lstStyle/>
          <a:p>
            <a:r>
              <a:rPr lang="en-US" sz="4800"/>
              <a:t>Canionul Șapte Scări</a:t>
            </a:r>
            <a:endParaRPr lang="ro-RO" sz="4800"/>
          </a:p>
        </p:txBody>
      </p:sp>
      <p:sp>
        <p:nvSpPr>
          <p:cNvPr id="3" name="Subtitle 2">
            <a:extLst>
              <a:ext uri="{FF2B5EF4-FFF2-40B4-BE49-F238E27FC236}">
                <a16:creationId xmlns:a16="http://schemas.microsoft.com/office/drawing/2014/main" id="{601FAF02-AFDA-A7DF-FDA1-3937448011C8}"/>
              </a:ext>
            </a:extLst>
          </p:cNvPr>
          <p:cNvSpPr>
            <a:spLocks noGrp="1"/>
          </p:cNvSpPr>
          <p:nvPr>
            <p:ph type="subTitle" idx="1"/>
          </p:nvPr>
        </p:nvSpPr>
        <p:spPr>
          <a:xfrm>
            <a:off x="384503" y="4839632"/>
            <a:ext cx="4068853" cy="1392684"/>
          </a:xfrm>
        </p:spPr>
        <p:txBody>
          <a:bodyPr vert="horz" lIns="91440" tIns="45720" rIns="91440" bIns="45720" rtlCol="0" anchor="t">
            <a:normAutofit fontScale="70000" lnSpcReduction="20000"/>
          </a:bodyPr>
          <a:lstStyle/>
          <a:p>
            <a:pPr marL="285750" indent="-285750">
              <a:buFont typeface="Wingdings" panose="05000000000000000000" pitchFamily="2" charset="2"/>
              <a:buChar char="Ø"/>
            </a:pPr>
            <a:r>
              <a:rPr lang="ro-RO" sz="1600"/>
              <a:t>Dobre Matei</a:t>
            </a:r>
          </a:p>
          <a:p>
            <a:pPr marL="285750" indent="-285750">
              <a:buFont typeface="Wingdings" panose="05000000000000000000" pitchFamily="2" charset="2"/>
              <a:buChar char="Ø"/>
            </a:pPr>
            <a:r>
              <a:rPr lang="ro-RO" sz="1600">
                <a:latin typeface="Avenir Next LT Pro"/>
                <a:ea typeface="Calibri"/>
                <a:cs typeface="Calibri"/>
              </a:rPr>
              <a:t>Ghermanschi Denis</a:t>
            </a:r>
          </a:p>
          <a:p>
            <a:pPr marL="285750" indent="-285750">
              <a:buFont typeface="Wingdings" panose="05000000000000000000" pitchFamily="2" charset="2"/>
              <a:buChar char="Ø"/>
            </a:pPr>
            <a:r>
              <a:rPr lang="ro-RO" sz="1600">
                <a:latin typeface="Avenir Next LT Pro"/>
                <a:ea typeface="Calibri"/>
                <a:cs typeface="Calibri"/>
              </a:rPr>
              <a:t>Saila Alexandru Stefan</a:t>
            </a:r>
          </a:p>
          <a:p>
            <a:pPr marL="285750" indent="-285750">
              <a:buFont typeface="Wingdings" panose="05000000000000000000" pitchFamily="2" charset="2"/>
              <a:buChar char="Ø"/>
            </a:pPr>
            <a:r>
              <a:rPr lang="ro-RO" sz="1600">
                <a:latin typeface="Avenir Next LT Pro"/>
                <a:ea typeface="Calibri"/>
                <a:cs typeface="Calibri"/>
              </a:rPr>
              <a:t>Iordanescu Cosmin</a:t>
            </a:r>
          </a:p>
          <a:p>
            <a:pPr marL="285750" indent="-285750">
              <a:buFont typeface="Wingdings" panose="05000000000000000000" pitchFamily="2" charset="2"/>
              <a:buChar char="Ø"/>
            </a:pPr>
            <a:r>
              <a:rPr lang="ro-RO" sz="1600">
                <a:latin typeface="Avenir Next LT Pro"/>
                <a:ea typeface="Calibri"/>
                <a:cs typeface="Calibri"/>
              </a:rPr>
              <a:t>Cheran Calin</a:t>
            </a:r>
          </a:p>
          <a:p>
            <a:endParaRPr lang="ro-RO" sz="2000">
              <a:latin typeface="Avenir Next LT Pro"/>
              <a:ea typeface="Calibri"/>
              <a:cs typeface="Calibri"/>
            </a:endParaRPr>
          </a:p>
        </p:txBody>
      </p:sp>
      <p:sp>
        <p:nvSpPr>
          <p:cNvPr id="1048" name="Rectangle 1047">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Rectangle 1049">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891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E62C5F-C05C-9C0A-C08C-10E7033D4DC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C56FEA8-3235-2188-1EE8-1EDCC75ED88C}"/>
              </a:ext>
            </a:extLst>
          </p:cNvPr>
          <p:cNvPicPr>
            <a:picLocks noChangeAspect="1"/>
          </p:cNvPicPr>
          <p:nvPr/>
        </p:nvPicPr>
        <p:blipFill>
          <a:blip r:embed="rId2"/>
          <a:srcRect l="38154" r="2115" b="1"/>
          <a:stretch/>
        </p:blipFill>
        <p:spPr>
          <a:xfrm>
            <a:off x="4157470" y="10"/>
            <a:ext cx="8034530" cy="6857990"/>
          </a:xfrm>
          <a:prstGeom prst="rect">
            <a:avLst/>
          </a:prstGeom>
        </p:spPr>
      </p:pic>
      <p:sp>
        <p:nvSpPr>
          <p:cNvPr id="14" name="Rectangle 13">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9A45BEC-60F2-FD47-CB47-F24783DDCCF5}"/>
              </a:ext>
            </a:extLst>
          </p:cNvPr>
          <p:cNvSpPr>
            <a:spLocks noGrp="1"/>
          </p:cNvSpPr>
          <p:nvPr>
            <p:ph type="title"/>
          </p:nvPr>
        </p:nvSpPr>
        <p:spPr>
          <a:xfrm>
            <a:off x="371094" y="1161288"/>
            <a:ext cx="3438144" cy="1124712"/>
          </a:xfrm>
        </p:spPr>
        <p:txBody>
          <a:bodyPr anchor="b">
            <a:normAutofit/>
          </a:bodyPr>
          <a:lstStyle/>
          <a:p>
            <a:r>
              <a:rPr lang="en-US" sz="2800">
                <a:solidFill>
                  <a:schemeClr val="bg1"/>
                </a:solidFill>
              </a:rPr>
              <a:t>Probleme</a:t>
            </a:r>
            <a:endParaRPr lang="ro-RO" sz="2800">
              <a:solidFill>
                <a:schemeClr val="bg1"/>
              </a:solidFill>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C1C3BED3-1AC7-6C9D-D395-27526BF0AB0A}"/>
              </a:ext>
            </a:extLst>
          </p:cNvPr>
          <p:cNvSpPr>
            <a:spLocks noGrp="1"/>
          </p:cNvSpPr>
          <p:nvPr>
            <p:ph idx="1"/>
          </p:nvPr>
        </p:nvSpPr>
        <p:spPr>
          <a:xfrm>
            <a:off x="424815" y="2564889"/>
            <a:ext cx="4439794" cy="4119374"/>
          </a:xfrm>
        </p:spPr>
        <p:txBody>
          <a:bodyPr anchor="t">
            <a:normAutofit fontScale="92500"/>
          </a:bodyPr>
          <a:lstStyle/>
          <a:p>
            <a:pPr marL="514350" indent="-514350">
              <a:lnSpc>
                <a:spcPct val="100000"/>
              </a:lnSpc>
              <a:buFont typeface="+mj-lt"/>
              <a:buAutoNum type="arabicPeriod"/>
            </a:pPr>
            <a:r>
              <a:rPr lang="en-US" sz="1100" b="1">
                <a:solidFill>
                  <a:schemeClr val="bg1"/>
                </a:solidFill>
                <a:ea typeface="+mn-lt"/>
                <a:cs typeface="+mn-lt"/>
              </a:rPr>
              <a:t>Am mers 8 ore pe jos, dacă în prima oră am făcut 3317 de pași și în următoarele 4 ore am făcut 10255 de pași. Aflați câți pași am făcut in ultimele 3 ore, dacă în total am făcut 23385. </a:t>
            </a:r>
          </a:p>
          <a:p>
            <a:pPr marL="514350" indent="-514350">
              <a:lnSpc>
                <a:spcPct val="100000"/>
              </a:lnSpc>
              <a:buFont typeface="+mj-lt"/>
              <a:buAutoNum type="arabicPeriod"/>
            </a:pPr>
            <a:r>
              <a:rPr lang="en-US" sz="1100" b="1">
                <a:solidFill>
                  <a:schemeClr val="bg1"/>
                </a:solidFill>
                <a:ea typeface="+mn-lt"/>
                <a:cs typeface="+mn-lt"/>
              </a:rPr>
              <a:t>Am fost 3 clase, fiecare de 30 de copii. Biletele de tren au fost gratis, dar dacă nu erau, aflați care era suma totală de bani pe care trebuia să dăm pe bilete, știind că un bilet costă 17 lei și 50 de bani.</a:t>
            </a:r>
          </a:p>
          <a:p>
            <a:pPr marL="514350" indent="-514350">
              <a:lnSpc>
                <a:spcPct val="100000"/>
              </a:lnSpc>
              <a:buFont typeface="+mj-lt"/>
              <a:buAutoNum type="arabicPeriod"/>
            </a:pPr>
            <a:r>
              <a:rPr lang="en-US" sz="1100" b="1">
                <a:solidFill>
                  <a:schemeClr val="bg1"/>
                </a:solidFill>
                <a:ea typeface="+mn-lt"/>
                <a:cs typeface="+mn-lt"/>
              </a:rPr>
              <a:t>Domnul profesor Bogdan a spus fiecărui copil să-și aducă 1,5 litri de apă. Aflați câți litri de apă s-a băut în timpul expediției, presupunând că fiecare copil și-a băut toată apa.</a:t>
            </a:r>
          </a:p>
          <a:p>
            <a:pPr marL="514350" indent="-514350">
              <a:lnSpc>
                <a:spcPct val="100000"/>
              </a:lnSpc>
              <a:buFont typeface="+mj-lt"/>
              <a:buAutoNum type="arabicPeriod"/>
            </a:pPr>
            <a:r>
              <a:rPr lang="en-US" sz="1100" b="1">
                <a:solidFill>
                  <a:schemeClr val="bg1"/>
                </a:solidFill>
                <a:ea typeface="+mn-lt"/>
                <a:cs typeface="+mn-lt"/>
              </a:rPr>
              <a:t>Accesul la canion costă 5 lei. Aflați câți lei au fost necesari ca toți copiii și profesorii să intre în canion, știind că au fost 3 profesori.</a:t>
            </a:r>
          </a:p>
          <a:p>
            <a:pPr marL="514350" indent="-514350">
              <a:lnSpc>
                <a:spcPct val="100000"/>
              </a:lnSpc>
              <a:buFont typeface="+mj-lt"/>
              <a:buAutoNum type="arabicPeriod"/>
            </a:pPr>
            <a:r>
              <a:rPr lang="en-US" sz="1100" b="1">
                <a:solidFill>
                  <a:schemeClr val="bg1"/>
                </a:solidFill>
                <a:ea typeface="+mn-lt"/>
                <a:cs typeface="+mn-lt"/>
              </a:rPr>
              <a:t>Cu rezultatele de la problemele 2 și 4, aflați suma finală de bani cheltuiți, presupunând că biletele de tren nu au fost gratuite.</a:t>
            </a:r>
          </a:p>
          <a:p>
            <a:pPr marL="514350" indent="-514350">
              <a:lnSpc>
                <a:spcPct val="100000"/>
              </a:lnSpc>
              <a:buFont typeface="+mj-lt"/>
              <a:buAutoNum type="arabicPeriod"/>
            </a:pPr>
            <a:r>
              <a:rPr lang="en-US" sz="1100" b="1">
                <a:solidFill>
                  <a:schemeClr val="bg1"/>
                </a:solidFill>
                <a:ea typeface="+mn-lt"/>
                <a:cs typeface="+mn-lt"/>
              </a:rPr>
              <a:t>Fiecare elev cheltuie (2/4)*3 din prețul unui bilet de intrare la canion pentru o gustare, iar fiecare profesor cheltuie (2/16)*10  din prețul unui bilet de intrare pentru o gustare. Care este suma totală cheltuită pe gustări de elevi și profesori?</a:t>
            </a:r>
          </a:p>
          <a:p>
            <a:pPr marL="0" indent="0">
              <a:lnSpc>
                <a:spcPct val="100000"/>
              </a:lnSpc>
              <a:buNone/>
            </a:pPr>
            <a:endParaRPr lang="ro-RO" sz="900">
              <a:solidFill>
                <a:schemeClr val="bg1"/>
              </a:solidFill>
            </a:endParaRPr>
          </a:p>
        </p:txBody>
      </p:sp>
      <p:sp>
        <p:nvSpPr>
          <p:cNvPr id="2" name="TextBox 1">
            <a:extLst>
              <a:ext uri="{FF2B5EF4-FFF2-40B4-BE49-F238E27FC236}">
                <a16:creationId xmlns:a16="http://schemas.microsoft.com/office/drawing/2014/main" id="{41BCBD61-B461-8242-37D5-99B109D9A67A}"/>
              </a:ext>
            </a:extLst>
          </p:cNvPr>
          <p:cNvSpPr txBox="1"/>
          <p:nvPr/>
        </p:nvSpPr>
        <p:spPr>
          <a:xfrm>
            <a:off x="2398534" y="2885932"/>
            <a:ext cx="7113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solidFill>
                  <a:schemeClr val="bg2"/>
                </a:solidFill>
                <a:ea typeface="+mn-lt"/>
                <a:cs typeface="+mn-lt"/>
              </a:rPr>
              <a:t> </a:t>
            </a:r>
            <a:endParaRPr lang="en-US" b="1">
              <a:solidFill>
                <a:schemeClr val="bg2"/>
              </a:solidFill>
            </a:endParaRPr>
          </a:p>
        </p:txBody>
      </p:sp>
    </p:spTree>
    <p:extLst>
      <p:ext uri="{BB962C8B-B14F-4D97-AF65-F5344CB8AC3E}">
        <p14:creationId xmlns:p14="http://schemas.microsoft.com/office/powerpoint/2010/main" val="3149379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1F15F3-4A02-92DA-93D5-75E73C07428A}"/>
              </a:ext>
            </a:extLst>
          </p:cNvPr>
          <p:cNvPicPr>
            <a:picLocks noChangeAspect="1"/>
          </p:cNvPicPr>
          <p:nvPr/>
        </p:nvPicPr>
        <p:blipFill>
          <a:blip r:embed="rId2"/>
          <a:srcRect l="18774" r="21179" b="1"/>
          <a:stretch/>
        </p:blipFill>
        <p:spPr>
          <a:xfrm>
            <a:off x="4234051" y="10"/>
            <a:ext cx="7957948" cy="6857990"/>
          </a:xfrm>
          <a:prstGeom prst="rect">
            <a:avLst/>
          </a:prstGeom>
        </p:spPr>
      </p:pic>
      <p:sp>
        <p:nvSpPr>
          <p:cNvPr id="11" name="Rectangle 10">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8A79F-04A0-0EA2-0CB6-E5D63D699673}"/>
              </a:ext>
            </a:extLst>
          </p:cNvPr>
          <p:cNvSpPr>
            <a:spLocks noGrp="1"/>
          </p:cNvSpPr>
          <p:nvPr>
            <p:ph type="title"/>
          </p:nvPr>
        </p:nvSpPr>
        <p:spPr>
          <a:xfrm>
            <a:off x="371094" y="1161288"/>
            <a:ext cx="3438144" cy="1124712"/>
          </a:xfrm>
        </p:spPr>
        <p:txBody>
          <a:bodyPr anchor="b">
            <a:normAutofit/>
          </a:bodyPr>
          <a:lstStyle/>
          <a:p>
            <a:r>
              <a:rPr lang="en-US" sz="2800">
                <a:solidFill>
                  <a:schemeClr val="bg1"/>
                </a:solidFill>
              </a:rPr>
              <a:t>Soluții</a:t>
            </a:r>
            <a:endParaRPr lang="ro-RO" sz="280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C1C902-5C87-AD1E-B94E-15F4486C691E}"/>
              </a:ext>
            </a:extLst>
          </p:cNvPr>
          <p:cNvSpPr>
            <a:spLocks noGrp="1"/>
          </p:cNvSpPr>
          <p:nvPr>
            <p:ph idx="1"/>
          </p:nvPr>
        </p:nvSpPr>
        <p:spPr>
          <a:xfrm>
            <a:off x="371094" y="2718054"/>
            <a:ext cx="3438906" cy="3207258"/>
          </a:xfrm>
        </p:spPr>
        <p:txBody>
          <a:bodyPr anchor="t">
            <a:normAutofit/>
          </a:bodyPr>
          <a:lstStyle/>
          <a:p>
            <a:pPr marL="514350" indent="-514350">
              <a:lnSpc>
                <a:spcPct val="100000"/>
              </a:lnSpc>
              <a:buFont typeface="+mj-lt"/>
              <a:buAutoNum type="arabicPeriod"/>
            </a:pPr>
            <a:r>
              <a:rPr lang="it-IT" sz="1100" b="1">
                <a:solidFill>
                  <a:schemeClr val="bg1"/>
                </a:solidFill>
              </a:rPr>
              <a:t>3317+10255=13572; 13572-23385=9786 pasi in ultimile 3 ore;</a:t>
            </a:r>
            <a:r>
              <a:rPr lang="en-US" sz="1100" b="1">
                <a:solidFill>
                  <a:schemeClr val="bg1"/>
                </a:solidFill>
              </a:rPr>
              <a:t> </a:t>
            </a:r>
          </a:p>
          <a:p>
            <a:pPr marL="514350" indent="-514350">
              <a:lnSpc>
                <a:spcPct val="100000"/>
              </a:lnSpc>
              <a:buFont typeface="+mj-lt"/>
              <a:buAutoNum type="arabicPeriod"/>
            </a:pPr>
            <a:r>
              <a:rPr lang="en-US" sz="1100" b="1">
                <a:solidFill>
                  <a:schemeClr val="bg1"/>
                </a:solidFill>
              </a:rPr>
              <a:t>30 * 3 * 17,5 = 90 * 17,5 = 1575 de lei;</a:t>
            </a:r>
          </a:p>
          <a:p>
            <a:pPr marL="514350" indent="-514350">
              <a:lnSpc>
                <a:spcPct val="100000"/>
              </a:lnSpc>
              <a:buFont typeface="+mj-lt"/>
              <a:buAutoNum type="arabicPeriod"/>
            </a:pPr>
            <a:r>
              <a:rPr lang="en-US" sz="1100" b="1">
                <a:solidFill>
                  <a:schemeClr val="bg1"/>
                </a:solidFill>
              </a:rPr>
              <a:t>30 * 3 * 1,5 = 90 * 1,5 = 135 de litri;</a:t>
            </a:r>
          </a:p>
          <a:p>
            <a:pPr marL="514350" indent="-514350">
              <a:lnSpc>
                <a:spcPct val="100000"/>
              </a:lnSpc>
              <a:buFont typeface="+mj-lt"/>
              <a:buAutoNum type="arabicPeriod"/>
            </a:pPr>
            <a:r>
              <a:rPr lang="en-US" sz="1100" b="1">
                <a:solidFill>
                  <a:schemeClr val="bg1"/>
                </a:solidFill>
              </a:rPr>
              <a:t>(30 * 3 + 3) * 5 = (90 +3) * 5 = 93 * 5 = 465 de lei;</a:t>
            </a:r>
          </a:p>
          <a:p>
            <a:pPr marL="514350" indent="-514350">
              <a:lnSpc>
                <a:spcPct val="100000"/>
              </a:lnSpc>
              <a:buAutoNum type="arabicPeriod"/>
            </a:pPr>
            <a:r>
              <a:rPr lang="en-US" sz="1100" b="1">
                <a:solidFill>
                  <a:schemeClr val="bg1"/>
                </a:solidFill>
              </a:rPr>
              <a:t>1575 + 465 = 2040 de lei</a:t>
            </a:r>
          </a:p>
          <a:p>
            <a:pPr marL="514350" indent="-514350">
              <a:lnSpc>
                <a:spcPct val="100000"/>
              </a:lnSpc>
              <a:buFont typeface="+mj-lt"/>
              <a:buAutoNum type="arabicPeriod"/>
            </a:pPr>
            <a:r>
              <a:rPr lang="en-US" sz="1100" b="1">
                <a:solidFill>
                  <a:schemeClr val="bg1"/>
                </a:solidFill>
              </a:rPr>
              <a:t>2/4=1/2;1/2 din pretul unui bilet=5/2=2,5;2,5*3=7,5 lei;2/16=1/4;1/4 din pretul unui bilet=5/4=1,25;1,25*10=12,5 lei;</a:t>
            </a:r>
          </a:p>
        </p:txBody>
      </p:sp>
    </p:spTree>
    <p:extLst>
      <p:ext uri="{BB962C8B-B14F-4D97-AF65-F5344CB8AC3E}">
        <p14:creationId xmlns:p14="http://schemas.microsoft.com/office/powerpoint/2010/main" val="124526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C011A2-20FD-90E5-7613-1963E921C587}"/>
              </a:ext>
            </a:extLst>
          </p:cNvPr>
          <p:cNvSpPr>
            <a:spLocks noGrp="1"/>
          </p:cNvSpPr>
          <p:nvPr>
            <p:ph type="body" idx="1"/>
          </p:nvPr>
        </p:nvSpPr>
        <p:spPr>
          <a:xfrm>
            <a:off x="968133" y="1840617"/>
            <a:ext cx="10255500" cy="4319200"/>
          </a:xfrm>
        </p:spPr>
        <p:txBody>
          <a:bodyPr/>
          <a:lstStyle/>
          <a:p>
            <a:pPr marL="0" indent="0" algn="ctr">
              <a:buNone/>
            </a:pPr>
            <a:r>
              <a:rPr lang="en-US" sz="7200" u="sng">
                <a:solidFill>
                  <a:schemeClr val="tx1">
                    <a:lumMod val="95000"/>
                    <a:lumOff val="5000"/>
                  </a:schemeClr>
                </a:solidFill>
                <a:hlinkClick r:id="rId2">
                  <a:extLst>
                    <a:ext uri="{A12FA001-AC4F-418D-AE19-62706E023703}">
                      <ahyp:hlinkClr xmlns:ahyp="http://schemas.microsoft.com/office/drawing/2018/hyperlinkcolor" val="tx"/>
                    </a:ext>
                  </a:extLst>
                </a:hlinkClick>
              </a:rPr>
              <a:t>Canionul 7 Scari</a:t>
            </a:r>
            <a:endParaRPr lang="en-US" sz="7200" u="sng">
              <a:solidFill>
                <a:schemeClr val="tx1">
                  <a:lumMod val="95000"/>
                  <a:lumOff val="5000"/>
                </a:schemeClr>
              </a:solidFill>
            </a:endParaRPr>
          </a:p>
          <a:p>
            <a:pPr marL="0" indent="0" algn="ctr">
              <a:buNone/>
            </a:pPr>
            <a:r>
              <a:rPr lang="en-US" sz="7200" u="sng">
                <a:solidFill>
                  <a:schemeClr val="tx1">
                    <a:lumMod val="95000"/>
                    <a:lumOff val="5000"/>
                  </a:schemeClr>
                </a:solidFill>
                <a:hlinkClick r:id="rId3">
                  <a:extLst>
                    <a:ext uri="{A12FA001-AC4F-418D-AE19-62706E023703}">
                      <ahyp:hlinkClr xmlns:ahyp="http://schemas.microsoft.com/office/drawing/2018/hyperlinkcolor" val="tx"/>
                    </a:ext>
                  </a:extLst>
                </a:hlinkClick>
              </a:rPr>
              <a:t>wikipedia</a:t>
            </a:r>
          </a:p>
        </p:txBody>
      </p:sp>
      <p:sp>
        <p:nvSpPr>
          <p:cNvPr id="2" name="Title 1">
            <a:extLst>
              <a:ext uri="{FF2B5EF4-FFF2-40B4-BE49-F238E27FC236}">
                <a16:creationId xmlns:a16="http://schemas.microsoft.com/office/drawing/2014/main" id="{2D7A3BE5-0907-C081-ABA1-895691C3632F}"/>
              </a:ext>
            </a:extLst>
          </p:cNvPr>
          <p:cNvSpPr>
            <a:spLocks noGrp="1"/>
          </p:cNvSpPr>
          <p:nvPr>
            <p:ph type="title"/>
          </p:nvPr>
        </p:nvSpPr>
        <p:spPr/>
        <p:txBody>
          <a:bodyPr/>
          <a:lstStyle/>
          <a:p>
            <a:r>
              <a:rPr lang="en-US"/>
              <a:t>Surse</a:t>
            </a:r>
          </a:p>
        </p:txBody>
      </p:sp>
    </p:spTree>
    <p:extLst>
      <p:ext uri="{BB962C8B-B14F-4D97-AF65-F5344CB8AC3E}">
        <p14:creationId xmlns:p14="http://schemas.microsoft.com/office/powerpoint/2010/main" val="140850483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50"/>
        <p:cNvGrpSpPr/>
        <p:nvPr/>
      </p:nvGrpSpPr>
      <p:grpSpPr>
        <a:xfrm>
          <a:off x="0" y="0"/>
          <a:ext cx="0" cy="0"/>
          <a:chOff x="0" y="0"/>
          <a:chExt cx="0" cy="0"/>
        </a:xfrm>
      </p:grpSpPr>
      <p:sp>
        <p:nvSpPr>
          <p:cNvPr id="7351" name="Google Shape;7351;p73"/>
          <p:cNvSpPr txBox="1">
            <a:spLocks noGrp="1"/>
          </p:cNvSpPr>
          <p:nvPr>
            <p:ph type="ctrTitle"/>
          </p:nvPr>
        </p:nvSpPr>
        <p:spPr>
          <a:xfrm>
            <a:off x="1656567" y="579256"/>
            <a:ext cx="8316653" cy="336153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8800" b="1">
                <a:latin typeface="Agency FB"/>
              </a:rPr>
              <a:t>Vă mulțumim pentru atentie!</a:t>
            </a:r>
          </a:p>
        </p:txBody>
      </p:sp>
      <p:grpSp>
        <p:nvGrpSpPr>
          <p:cNvPr id="7370" name="Google Shape;7370;p73"/>
          <p:cNvGrpSpPr/>
          <p:nvPr/>
        </p:nvGrpSpPr>
        <p:grpSpPr>
          <a:xfrm>
            <a:off x="3307234" y="3852207"/>
            <a:ext cx="5020959" cy="843342"/>
            <a:chOff x="817275" y="3888700"/>
            <a:chExt cx="1672600" cy="153875"/>
          </a:xfrm>
        </p:grpSpPr>
        <p:sp>
          <p:nvSpPr>
            <p:cNvPr id="7371" name="Google Shape;7371;p73"/>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2" name="Google Shape;7372;p73"/>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3" name="Google Shape;7373;p73"/>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4" name="Google Shape;7374;p73"/>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5" name="Google Shape;7375;p73"/>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6" name="Google Shape;7376;p73"/>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7" name="Google Shape;7377;p73"/>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378" name="Google Shape;7378;p73"/>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sp>
        <p:nvSpPr>
          <p:cNvPr id="2" name="Rectangle 1">
            <a:extLst>
              <a:ext uri="{FF2B5EF4-FFF2-40B4-BE49-F238E27FC236}">
                <a16:creationId xmlns:a16="http://schemas.microsoft.com/office/drawing/2014/main" id="{0716B81D-23E3-F3C9-5DA9-2A067A6E16CB}"/>
              </a:ext>
            </a:extLst>
          </p:cNvPr>
          <p:cNvSpPr/>
          <p:nvPr/>
        </p:nvSpPr>
        <p:spPr>
          <a:xfrm>
            <a:off x="3328416" y="4828032"/>
            <a:ext cx="5348267" cy="14447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Tree>
  </p:cSld>
  <p:clrMapOvr>
    <a:masterClrMapping/>
  </p:clrMapOvr>
  <mc:AlternateContent xmlns:mc="http://schemas.openxmlformats.org/markup-compatibility/2006" xmlns:p14="http://schemas.microsoft.com/office/powerpoint/2010/main">
    <mc:Choice Requires="p14">
      <p:transition spd="slow" p14:dur="2000">
        <p:push dir="u"/>
        <p:sndAc>
          <p:stSnd>
            <p:snd r:embed="rId3" name="applause.wav"/>
          </p:stSnd>
        </p:sndAc>
      </p:transition>
    </mc:Choice>
    <mc:Fallback xmlns="">
      <p:transition spd="slow">
        <p:push dir="u"/>
        <p:sndAc>
          <p:stSnd>
            <p:snd r:embed="rId4"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DF33CF-041A-F147-AF60-EC28F4681C64}"/>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Lst>
          </a:blip>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CCD3E131-0634-8223-DE3E-10443A30F734}"/>
              </a:ext>
            </a:extLst>
          </p:cNvPr>
          <p:cNvSpPr>
            <a:spLocks noGrp="1"/>
          </p:cNvSpPr>
          <p:nvPr>
            <p:ph type="title"/>
          </p:nvPr>
        </p:nvSpPr>
        <p:spPr>
          <a:xfrm>
            <a:off x="841248" y="256032"/>
            <a:ext cx="10506456" cy="1014984"/>
          </a:xfrm>
        </p:spPr>
        <p:txBody>
          <a:bodyPr anchor="b">
            <a:normAutofit/>
          </a:bodyPr>
          <a:lstStyle/>
          <a:p>
            <a:r>
              <a:rPr lang="it-IT"/>
              <a:t>Ce a realizat fiecare membru al echipei</a:t>
            </a:r>
            <a:endParaRPr lang="ro-RO"/>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9F806B2-75F3-BC15-7060-8210F9043186}"/>
              </a:ext>
            </a:extLst>
          </p:cNvPr>
          <p:cNvGraphicFramePr>
            <a:graphicFrameLocks noGrp="1"/>
          </p:cNvGraphicFramePr>
          <p:nvPr>
            <p:ph idx="1"/>
            <p:extLst>
              <p:ext uri="{D42A27DB-BD31-4B8C-83A1-F6EECF244321}">
                <p14:modId xmlns:p14="http://schemas.microsoft.com/office/powerpoint/2010/main" val="308130046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9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aterfall in a forest&#10;&#10;Description automatically generated">
            <a:extLst>
              <a:ext uri="{FF2B5EF4-FFF2-40B4-BE49-F238E27FC236}">
                <a16:creationId xmlns:a16="http://schemas.microsoft.com/office/drawing/2014/main" id="{4CD68269-FD8F-E251-EE2D-C88B1F01226C}"/>
              </a:ext>
            </a:extLst>
          </p:cNvPr>
          <p:cNvPicPr>
            <a:picLocks noChangeAspect="1"/>
          </p:cNvPicPr>
          <p:nvPr/>
        </p:nvPicPr>
        <p:blipFill>
          <a:blip r:embed="rId2"/>
          <a:srcRect l="15731" r="3679"/>
          <a:stretch/>
        </p:blipFill>
        <p:spPr>
          <a:xfrm>
            <a:off x="3522468" y="10"/>
            <a:ext cx="8669532" cy="6857990"/>
          </a:xfrm>
          <a:prstGeom prst="rect">
            <a:avLst/>
          </a:prstGeom>
        </p:spPr>
      </p:pic>
      <p:sp>
        <p:nvSpPr>
          <p:cNvPr id="79" name="Rectangle 78">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95C1AA-94C2-F731-395A-7B576819640D}"/>
              </a:ext>
            </a:extLst>
          </p:cNvPr>
          <p:cNvSpPr txBox="1"/>
          <p:nvPr/>
        </p:nvSpPr>
        <p:spPr>
          <a:xfrm>
            <a:off x="371094" y="1486154"/>
            <a:ext cx="3794506" cy="5023358"/>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600" b="1">
                <a:solidFill>
                  <a:schemeClr val="bg1"/>
                </a:solidFill>
                <a:ea typeface="+mn-lt"/>
                <a:cs typeface="+mn-lt"/>
              </a:rPr>
              <a:t>⓵</a:t>
            </a:r>
            <a:r>
              <a:rPr lang="en-US" sz="1600">
                <a:solidFill>
                  <a:schemeClr val="bg1"/>
                </a:solidFill>
              </a:rPr>
              <a:t> </a:t>
            </a:r>
            <a:r>
              <a:rPr lang="en-US" sz="1600" b="1">
                <a:solidFill>
                  <a:schemeClr val="bg1"/>
                </a:solidFill>
              </a:rPr>
              <a:t>Canionul Șapte Scări este un defileu săpat în calcare jurasice din partea vestică a munților Piatra Mare, în județul Brașov, România.</a:t>
            </a:r>
            <a:endParaRPr lang="en-US">
              <a:solidFill>
                <a:schemeClr val="bg1"/>
              </a:solidFill>
            </a:endParaRPr>
          </a:p>
          <a:p>
            <a:pPr>
              <a:spcAft>
                <a:spcPts val="600"/>
              </a:spcAft>
            </a:pPr>
            <a:br>
              <a:rPr lang="en-US" sz="1600" b="1"/>
            </a:br>
            <a:r>
              <a:rPr lang="en-US" sz="1600" b="1">
                <a:solidFill>
                  <a:schemeClr val="bg1"/>
                </a:solidFill>
                <a:latin typeface="Source Sans Pro"/>
                <a:ea typeface="Source Sans Pro"/>
              </a:rPr>
              <a:t>⓶</a:t>
            </a:r>
            <a:r>
              <a:rPr lang="en-US" sz="1600">
                <a:solidFill>
                  <a:schemeClr val="bg1"/>
                </a:solidFill>
                <a:latin typeface="Source Sans Pro"/>
                <a:ea typeface="Source Sans Pro"/>
              </a:rPr>
              <a:t> </a:t>
            </a:r>
            <a:r>
              <a:rPr lang="en-US" sz="1600" b="1">
                <a:solidFill>
                  <a:schemeClr val="bg1"/>
                </a:solidFill>
              </a:rPr>
              <a:t>Lungimea lor este de 160 metri cu o diferență de nivel de 58 de metri, la o altitudine de 948 metri. </a:t>
            </a:r>
            <a:br>
              <a:rPr lang="en-US" sz="1600" b="1"/>
            </a:br>
            <a:br>
              <a:rPr lang="en-US" sz="1600" b="1"/>
            </a:br>
            <a:r>
              <a:rPr lang="en-US" sz="1600" b="1">
                <a:solidFill>
                  <a:schemeClr val="bg1"/>
                </a:solidFill>
                <a:ea typeface="+mn-lt"/>
                <a:cs typeface="+mn-lt"/>
              </a:rPr>
              <a:t>⓷</a:t>
            </a:r>
            <a:r>
              <a:rPr lang="en-US" sz="1600" b="1">
                <a:solidFill>
                  <a:schemeClr val="bg1"/>
                </a:solidFill>
              </a:rPr>
              <a:t> Defileul este format din șapte trepte cu înalțimi între 2,5 și 15 metri, </a:t>
            </a:r>
            <a:r>
              <a:rPr lang="en-US" sz="1600" b="1" u="sng">
                <a:solidFill>
                  <a:schemeClr val="bg1"/>
                </a:solidFill>
              </a:rPr>
              <a:t>care îi dau numele</a:t>
            </a:r>
            <a:r>
              <a:rPr lang="en-US" sz="1600" b="1">
                <a:solidFill>
                  <a:schemeClr val="bg1"/>
                </a:solidFill>
              </a:rPr>
              <a:t> și care se transformă în cascade când volumul de apă al pârâului Valea Șurii de Piatră este ridicat. </a:t>
            </a:r>
            <a:br>
              <a:rPr lang="en-US" sz="1600" b="1"/>
            </a:br>
            <a:br>
              <a:rPr lang="en-US" sz="1600" b="1"/>
            </a:br>
            <a:r>
              <a:rPr lang="en-US" sz="1600" b="1">
                <a:solidFill>
                  <a:schemeClr val="bg1"/>
                </a:solidFill>
                <a:ea typeface="+mn-lt"/>
                <a:cs typeface="+mn-lt"/>
              </a:rPr>
              <a:t>⓸</a:t>
            </a:r>
            <a:r>
              <a:rPr lang="en-US" sz="1600" b="1">
                <a:solidFill>
                  <a:schemeClr val="bg1"/>
                </a:solidFill>
              </a:rPr>
              <a:t> Traseul poate fi parcurs cu ajutorul unor scări, nefiind nevoie de echipament specializat.</a:t>
            </a:r>
          </a:p>
        </p:txBody>
      </p:sp>
      <p:sp>
        <p:nvSpPr>
          <p:cNvPr id="7" name="TextBox 6">
            <a:extLst>
              <a:ext uri="{FF2B5EF4-FFF2-40B4-BE49-F238E27FC236}">
                <a16:creationId xmlns:a16="http://schemas.microsoft.com/office/drawing/2014/main" id="{C64AA197-59C8-DF5C-B006-4DE2E367A237}"/>
              </a:ext>
            </a:extLst>
          </p:cNvPr>
          <p:cNvSpPr txBox="1"/>
          <p:nvPr/>
        </p:nvSpPr>
        <p:spPr>
          <a:xfrm>
            <a:off x="368082" y="714177"/>
            <a:ext cx="45075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chemeClr val="bg1"/>
                </a:solidFill>
              </a:rPr>
              <a:t>Informații Generale</a:t>
            </a:r>
            <a:endParaRPr lang="en-US">
              <a:solidFill>
                <a:schemeClr val="bg1"/>
              </a:solidFill>
            </a:endParaRPr>
          </a:p>
        </p:txBody>
      </p:sp>
    </p:spTree>
    <p:extLst>
      <p:ext uri="{BB962C8B-B14F-4D97-AF65-F5344CB8AC3E}">
        <p14:creationId xmlns:p14="http://schemas.microsoft.com/office/powerpoint/2010/main" val="4012073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4">
                                            <p:txEl>
                                              <p:pRg st="0" end="0"/>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6ED81-2D32-5420-B1AE-09040D79A5D9}"/>
              </a:ext>
            </a:extLst>
          </p:cNvPr>
          <p:cNvSpPr>
            <a:spLocks noGrp="1"/>
          </p:cNvSpPr>
          <p:nvPr>
            <p:ph type="title"/>
          </p:nvPr>
        </p:nvSpPr>
        <p:spPr>
          <a:xfrm>
            <a:off x="411480" y="987552"/>
            <a:ext cx="4497066" cy="718342"/>
          </a:xfrm>
        </p:spPr>
        <p:txBody>
          <a:bodyPr anchor="b">
            <a:normAutofit/>
          </a:bodyPr>
          <a:lstStyle/>
          <a:p>
            <a:r>
              <a:rPr lang="ro-RO" sz="3400" b="1" i="1"/>
              <a:t>Formare</a:t>
            </a:r>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309FFAE-0943-87DF-9325-D472215DBD46}"/>
              </a:ext>
            </a:extLst>
          </p:cNvPr>
          <p:cNvSpPr>
            <a:spLocks noGrp="1"/>
          </p:cNvSpPr>
          <p:nvPr>
            <p:ph idx="1"/>
          </p:nvPr>
        </p:nvSpPr>
        <p:spPr>
          <a:xfrm>
            <a:off x="411479" y="2688336"/>
            <a:ext cx="4498848" cy="3584448"/>
          </a:xfrm>
        </p:spPr>
        <p:txBody>
          <a:bodyPr vert="horz" lIns="91440" tIns="45720" rIns="91440" bIns="45720" rtlCol="0" anchor="t">
            <a:noAutofit/>
          </a:bodyPr>
          <a:lstStyle/>
          <a:p>
            <a:r>
              <a:rPr lang="en-US" sz="1400">
                <a:solidFill>
                  <a:srgbClr val="000000"/>
                </a:solidFill>
                <a:ea typeface="+mn-lt"/>
                <a:cs typeface="+mn-lt"/>
              </a:rPr>
              <a:t>Șapte Scări adâncite în calcare jurasice, păstrează urmele evoluției morfologice recente a întregului masiv. </a:t>
            </a:r>
            <a:r>
              <a:rPr lang="en-US" sz="1400">
                <a:ea typeface="+mn-lt"/>
                <a:cs typeface="+mn-lt"/>
              </a:rPr>
              <a:t>Epigeneza</a:t>
            </a:r>
            <a:r>
              <a:rPr lang="en-US" sz="1400">
                <a:solidFill>
                  <a:srgbClr val="000000"/>
                </a:solidFill>
                <a:ea typeface="+mn-lt"/>
                <a:cs typeface="+mn-lt"/>
              </a:rPr>
              <a:t> accelerată a determinat adăncirea în </a:t>
            </a:r>
            <a:r>
              <a:rPr lang="en-US" sz="1400">
                <a:ea typeface="+mn-lt"/>
                <a:cs typeface="+mn-lt"/>
              </a:rPr>
              <a:t>conglomerate</a:t>
            </a:r>
            <a:r>
              <a:rPr lang="en-US" sz="1400">
                <a:solidFill>
                  <a:srgbClr val="000000"/>
                </a:solidFill>
                <a:ea typeface="+mn-lt"/>
                <a:cs typeface="+mn-lt"/>
              </a:rPr>
              <a:t> cretacice și apoi în calcare jurasice a pârâului, având ca rezultat formarea unor rupturi de panta ce se succed pe talveg și au la bază </a:t>
            </a:r>
            <a:r>
              <a:rPr lang="en-US" sz="1400">
                <a:ea typeface="+mn-lt"/>
                <a:cs typeface="+mn-lt"/>
              </a:rPr>
              <a:t>marmite de eroziune</a:t>
            </a:r>
            <a:r>
              <a:rPr lang="en-US" sz="1400">
                <a:solidFill>
                  <a:srgbClr val="000000"/>
                </a:solidFill>
                <a:ea typeface="+mn-lt"/>
                <a:cs typeface="+mn-lt"/>
              </a:rPr>
              <a:t>.</a:t>
            </a:r>
          </a:p>
          <a:p>
            <a:r>
              <a:rPr lang="en-US" sz="1400">
                <a:solidFill>
                  <a:srgbClr val="000000"/>
                </a:solidFill>
                <a:ea typeface="+mn-lt"/>
                <a:cs typeface="+mn-lt"/>
              </a:rPr>
              <a:t>Evoluția văii s-a produs pe traseul complex al unei rețele de falii și </a:t>
            </a:r>
            <a:r>
              <a:rPr lang="en-US" sz="1400">
                <a:ea typeface="+mn-lt"/>
                <a:cs typeface="+mn-lt"/>
              </a:rPr>
              <a:t>diaclaze</a:t>
            </a:r>
            <a:r>
              <a:rPr lang="en-US" sz="1400">
                <a:solidFill>
                  <a:srgbClr val="000000"/>
                </a:solidFill>
                <a:ea typeface="+mn-lt"/>
                <a:cs typeface="+mn-lt"/>
              </a:rPr>
              <a:t>, ce au deschis condiții pentru apariția unor tuburi de presiune din care se păstreaza marmitele laterale etajate pe versanți, de vârstă cuaternară.</a:t>
            </a:r>
            <a:endParaRPr lang="en-US" sz="1400">
              <a:solidFill>
                <a:srgbClr val="000000"/>
              </a:solidFill>
            </a:endParaRPr>
          </a:p>
        </p:txBody>
      </p:sp>
      <p:pic>
        <p:nvPicPr>
          <p:cNvPr id="4" name="Substituent conținut 3" descr="O imagine care conține în aer liber, cascadă, apă, Curs de apă&#10;&#10;Descriere generată automat">
            <a:extLst>
              <a:ext uri="{FF2B5EF4-FFF2-40B4-BE49-F238E27FC236}">
                <a16:creationId xmlns:a16="http://schemas.microsoft.com/office/drawing/2014/main" id="{25D6ED77-240C-6A69-8FE4-825893FBD06B}"/>
              </a:ext>
            </a:extLst>
          </p:cNvPr>
          <p:cNvPicPr>
            <a:picLocks noChangeAspect="1"/>
          </p:cNvPicPr>
          <p:nvPr/>
        </p:nvPicPr>
        <p:blipFill>
          <a:blip r:embed="rId2"/>
          <a:srcRect l="32263" r="11023"/>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775253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2000"/>
                                        <p:tgtEl>
                                          <p:spTgt spid="8">
                                            <p:txEl>
                                              <p:pRg st="0" end="0"/>
                                            </p:txEl>
                                          </p:spTgt>
                                        </p:tgtEl>
                                      </p:cBhvr>
                                    </p:animEffect>
                                    <p:anim calcmode="lin" valueType="num">
                                      <p:cBhvr>
                                        <p:cTn id="26"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27"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2000"/>
                                        <p:tgtEl>
                                          <p:spTgt spid="8">
                                            <p:txEl>
                                              <p:pRg st="1" end="1"/>
                                            </p:txEl>
                                          </p:spTgt>
                                        </p:tgtEl>
                                      </p:cBhvr>
                                    </p:animEffect>
                                    <p:anim calcmode="lin" valueType="num">
                                      <p:cBhvr>
                                        <p:cTn id="33"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34"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2BF11-51F1-ACC1-19DF-C1536DC60E85}"/>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05A2A03-5F4E-C6D7-9E6F-9D56EE29D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Freeform: Shape 36">
            <a:extLst>
              <a:ext uri="{FF2B5EF4-FFF2-40B4-BE49-F238E27FC236}">
                <a16:creationId xmlns:a16="http://schemas.microsoft.com/office/drawing/2014/main" id="{6F899FA2-D493-1B3D-885B-C6BA4FA19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E7145EF6-25A9-86DA-2DA5-5BC83F25B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01CA7FF-E157-8222-B5E3-D5400C172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F76AE08-D383-5E10-B3B1-C5162024B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EA1E98D3-034C-E1AA-1DE7-9CA44041111A}"/>
              </a:ext>
            </a:extLst>
          </p:cNvPr>
          <p:cNvSpPr>
            <a:spLocks noGrp="1"/>
          </p:cNvSpPr>
          <p:nvPr>
            <p:ph idx="1"/>
          </p:nvPr>
        </p:nvSpPr>
        <p:spPr>
          <a:xfrm>
            <a:off x="433901" y="2258171"/>
            <a:ext cx="2827250" cy="4441956"/>
          </a:xfrm>
        </p:spPr>
        <p:txBody>
          <a:bodyPr vert="horz" lIns="91440" tIns="45720" rIns="91440" bIns="45720" rtlCol="0" anchor="t">
            <a:normAutofit fontScale="92500" lnSpcReduction="10000"/>
          </a:bodyPr>
          <a:lstStyle/>
          <a:p>
            <a:pPr>
              <a:lnSpc>
                <a:spcPct val="100000"/>
              </a:lnSpc>
            </a:pPr>
            <a:r>
              <a:rPr lang="ro-RO" sz="1300"/>
              <a:t> </a:t>
            </a:r>
            <a:r>
              <a:rPr lang="ro-RO" sz="1600"/>
              <a:t>Canionul Șapte Scări este o </a:t>
            </a:r>
            <a:r>
              <a:rPr lang="ro-RO" sz="1600" err="1"/>
              <a:t>destinatie</a:t>
            </a:r>
            <a:r>
              <a:rPr lang="ro-RO" sz="1600"/>
              <a:t> naturala impresionanta situata in </a:t>
            </a:r>
            <a:r>
              <a:rPr lang="ro-RO" sz="1600" err="1"/>
              <a:t>judetul</a:t>
            </a:r>
            <a:r>
              <a:rPr lang="ro-RO" sz="1600"/>
              <a:t> </a:t>
            </a:r>
            <a:r>
              <a:rPr lang="ro-RO" sz="1600" err="1"/>
              <a:t>Brasov</a:t>
            </a:r>
            <a:r>
              <a:rPr lang="ro-RO" sz="1600"/>
              <a:t>, Romania, in apropierea </a:t>
            </a:r>
            <a:r>
              <a:rPr lang="ro-RO" sz="1600" err="1"/>
              <a:t>localitatii</a:t>
            </a:r>
            <a:r>
              <a:rPr lang="ro-RO" sz="1600"/>
              <a:t> </a:t>
            </a:r>
            <a:r>
              <a:rPr lang="ro-RO" sz="1600" err="1"/>
              <a:t>Timisul</a:t>
            </a:r>
            <a:r>
              <a:rPr lang="ro-RO" sz="1600"/>
              <a:t> de Sus. Aceasta zona este cunoscuta pentru peisajele sale spectaculoase si traseele de </a:t>
            </a:r>
            <a:r>
              <a:rPr lang="ro-RO" sz="1600" err="1"/>
              <a:t>drumetie</a:t>
            </a:r>
            <a:r>
              <a:rPr lang="ro-RO" sz="1600"/>
              <a:t> care </a:t>
            </a:r>
            <a:r>
              <a:rPr lang="ro-RO" sz="1600" err="1"/>
              <a:t>ofera</a:t>
            </a:r>
            <a:r>
              <a:rPr lang="ro-RO" sz="1600"/>
              <a:t> o </a:t>
            </a:r>
            <a:r>
              <a:rPr lang="ro-RO" sz="1600" err="1"/>
              <a:t>experienta</a:t>
            </a:r>
            <a:r>
              <a:rPr lang="ro-RO" sz="1600"/>
              <a:t> unica iubitorilor de natura.</a:t>
            </a:r>
            <a:endParaRPr lang="en-US" sz="1600"/>
          </a:p>
          <a:p>
            <a:pPr>
              <a:lnSpc>
                <a:spcPct val="100000"/>
              </a:lnSpc>
            </a:pPr>
            <a:r>
              <a:rPr lang="ro-RO" sz="1600"/>
              <a:t>Istoria canionului </a:t>
            </a:r>
            <a:r>
              <a:rPr lang="ro-RO" sz="1600" err="1"/>
              <a:t>incepe</a:t>
            </a:r>
            <a:r>
              <a:rPr lang="ro-RO" sz="1600"/>
              <a:t> cu formarea sa geologica, care a avut loc in urma cu milioane de ani, prin erodarea </a:t>
            </a:r>
            <a:r>
              <a:rPr lang="ro-RO" sz="1600" err="1"/>
              <a:t>stancilor</a:t>
            </a:r>
            <a:r>
              <a:rPr lang="ro-RO" sz="1600"/>
              <a:t> de calcar de </a:t>
            </a:r>
            <a:r>
              <a:rPr lang="ro-RO" sz="1600" err="1"/>
              <a:t>catre</a:t>
            </a:r>
            <a:r>
              <a:rPr lang="ro-RO" sz="1600"/>
              <a:t> apa </a:t>
            </a:r>
            <a:r>
              <a:rPr lang="ro-RO" sz="1600" err="1"/>
              <a:t>raului</a:t>
            </a:r>
            <a:r>
              <a:rPr lang="ro-RO" sz="1600"/>
              <a:t> </a:t>
            </a:r>
            <a:r>
              <a:rPr lang="ro-RO" sz="1600" err="1"/>
              <a:t>Sapte</a:t>
            </a:r>
            <a:r>
              <a:rPr lang="ro-RO" sz="1600"/>
              <a:t> </a:t>
            </a:r>
            <a:r>
              <a:rPr lang="ro-RO" sz="1600" err="1"/>
              <a:t>Scari</a:t>
            </a:r>
            <a:r>
              <a:rPr lang="ro-RO" sz="1600"/>
              <a:t>.</a:t>
            </a:r>
          </a:p>
        </p:txBody>
      </p:sp>
      <p:sp>
        <p:nvSpPr>
          <p:cNvPr id="11" name="TextBox 10">
            <a:extLst>
              <a:ext uri="{FF2B5EF4-FFF2-40B4-BE49-F238E27FC236}">
                <a16:creationId xmlns:a16="http://schemas.microsoft.com/office/drawing/2014/main" id="{2CBE5CBC-D9A8-84E7-0EAA-6B08F8037311}"/>
              </a:ext>
            </a:extLst>
          </p:cNvPr>
          <p:cNvSpPr txBox="1"/>
          <p:nvPr/>
        </p:nvSpPr>
        <p:spPr>
          <a:xfrm>
            <a:off x="219456" y="1035155"/>
            <a:ext cx="2944368" cy="646331"/>
          </a:xfrm>
          <a:prstGeom prst="rect">
            <a:avLst/>
          </a:prstGeom>
          <a:noFill/>
        </p:spPr>
        <p:txBody>
          <a:bodyPr wrap="square" lIns="91440" tIns="45720" rIns="91440" bIns="45720" rtlCol="0" anchor="t">
            <a:spAutoFit/>
          </a:bodyPr>
          <a:lstStyle/>
          <a:p>
            <a:r>
              <a:rPr lang="ro-RO" b="1"/>
              <a:t>Istoria Canionului </a:t>
            </a:r>
          </a:p>
          <a:p>
            <a:r>
              <a:rPr lang="ro-RO" b="1"/>
              <a:t>Șapte Scări</a:t>
            </a:r>
          </a:p>
        </p:txBody>
      </p:sp>
      <p:pic>
        <p:nvPicPr>
          <p:cNvPr id="2" name="Picture 1">
            <a:extLst>
              <a:ext uri="{FF2B5EF4-FFF2-40B4-BE49-F238E27FC236}">
                <a16:creationId xmlns:a16="http://schemas.microsoft.com/office/drawing/2014/main" id="{679DBACF-0FA7-3501-DEF1-818DF7571DC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flipH="1">
            <a:off x="2903037" y="0"/>
            <a:ext cx="5239934" cy="6858000"/>
          </a:xfrm>
          <a:prstGeom prst="flowChartOnlineStorage">
            <a:avLst/>
          </a:prstGeom>
        </p:spPr>
      </p:pic>
      <p:pic>
        <p:nvPicPr>
          <p:cNvPr id="4" name="Picture 3">
            <a:extLst>
              <a:ext uri="{FF2B5EF4-FFF2-40B4-BE49-F238E27FC236}">
                <a16:creationId xmlns:a16="http://schemas.microsoft.com/office/drawing/2014/main" id="{E6E5A187-D16E-5795-BEDA-38828A7D8BDB}"/>
              </a:ext>
            </a:extLst>
          </p:cNvPr>
          <p:cNvPicPr>
            <a:picLocks noChangeAspect="1"/>
          </p:cNvPicPr>
          <p:nvPr/>
        </p:nvPicPr>
        <p:blipFill rotWithShape="1">
          <a:blip r:embed="rId4"/>
          <a:srcRect l="867" r="-1"/>
          <a:stretch/>
        </p:blipFill>
        <p:spPr>
          <a:xfrm flipH="1">
            <a:off x="6720837" y="0"/>
            <a:ext cx="6821426" cy="6858000"/>
          </a:xfrm>
          <a:prstGeom prst="flowChartOnlineStorage">
            <a:avLst/>
          </a:prstGeom>
        </p:spPr>
      </p:pic>
    </p:spTree>
    <p:extLst>
      <p:ext uri="{BB962C8B-B14F-4D97-AF65-F5344CB8AC3E}">
        <p14:creationId xmlns:p14="http://schemas.microsoft.com/office/powerpoint/2010/main" val="211510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80">
                                          <p:stCondLst>
                                            <p:cond delay="0"/>
                                          </p:stCondLst>
                                        </p:cTn>
                                        <p:tgtEl>
                                          <p:spTgt spid="11">
                                            <p:txEl>
                                              <p:pRg st="0" end="0"/>
                                            </p:txEl>
                                          </p:spTgt>
                                        </p:tgtEl>
                                      </p:cBhvr>
                                    </p:animEffect>
                                    <p:anim calcmode="lin" valueType="num">
                                      <p:cBhvr>
                                        <p:cTn id="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xEl>
                                              <p:pRg st="0" end="0"/>
                                            </p:txEl>
                                          </p:spTgt>
                                        </p:tgtEl>
                                      </p:cBhvr>
                                      <p:to x="100000" y="60000"/>
                                    </p:animScale>
                                    <p:animScale>
                                      <p:cBhvr>
                                        <p:cTn id="14" dur="166" decel="50000">
                                          <p:stCondLst>
                                            <p:cond delay="676"/>
                                          </p:stCondLst>
                                        </p:cTn>
                                        <p:tgtEl>
                                          <p:spTgt spid="11">
                                            <p:txEl>
                                              <p:pRg st="0" end="0"/>
                                            </p:txEl>
                                          </p:spTgt>
                                        </p:tgtEl>
                                      </p:cBhvr>
                                      <p:to x="100000" y="100000"/>
                                    </p:animScale>
                                    <p:animScale>
                                      <p:cBhvr>
                                        <p:cTn id="15" dur="26">
                                          <p:stCondLst>
                                            <p:cond delay="1312"/>
                                          </p:stCondLst>
                                        </p:cTn>
                                        <p:tgtEl>
                                          <p:spTgt spid="11">
                                            <p:txEl>
                                              <p:pRg st="0" end="0"/>
                                            </p:txEl>
                                          </p:spTgt>
                                        </p:tgtEl>
                                      </p:cBhvr>
                                      <p:to x="100000" y="80000"/>
                                    </p:animScale>
                                    <p:animScale>
                                      <p:cBhvr>
                                        <p:cTn id="16" dur="166" decel="50000">
                                          <p:stCondLst>
                                            <p:cond delay="1338"/>
                                          </p:stCondLst>
                                        </p:cTn>
                                        <p:tgtEl>
                                          <p:spTgt spid="11">
                                            <p:txEl>
                                              <p:pRg st="0" end="0"/>
                                            </p:txEl>
                                          </p:spTgt>
                                        </p:tgtEl>
                                      </p:cBhvr>
                                      <p:to x="100000" y="100000"/>
                                    </p:animScale>
                                    <p:animScale>
                                      <p:cBhvr>
                                        <p:cTn id="17" dur="26">
                                          <p:stCondLst>
                                            <p:cond delay="1642"/>
                                          </p:stCondLst>
                                        </p:cTn>
                                        <p:tgtEl>
                                          <p:spTgt spid="11">
                                            <p:txEl>
                                              <p:pRg st="0" end="0"/>
                                            </p:txEl>
                                          </p:spTgt>
                                        </p:tgtEl>
                                      </p:cBhvr>
                                      <p:to x="100000" y="90000"/>
                                    </p:animScale>
                                    <p:animScale>
                                      <p:cBhvr>
                                        <p:cTn id="18" dur="166" decel="50000">
                                          <p:stCondLst>
                                            <p:cond delay="1668"/>
                                          </p:stCondLst>
                                        </p:cTn>
                                        <p:tgtEl>
                                          <p:spTgt spid="11">
                                            <p:txEl>
                                              <p:pRg st="0" end="0"/>
                                            </p:txEl>
                                          </p:spTgt>
                                        </p:tgtEl>
                                      </p:cBhvr>
                                      <p:to x="100000" y="100000"/>
                                    </p:animScale>
                                    <p:animScale>
                                      <p:cBhvr>
                                        <p:cTn id="19" dur="26">
                                          <p:stCondLst>
                                            <p:cond delay="1808"/>
                                          </p:stCondLst>
                                        </p:cTn>
                                        <p:tgtEl>
                                          <p:spTgt spid="11">
                                            <p:txEl>
                                              <p:pRg st="0" end="0"/>
                                            </p:txEl>
                                          </p:spTgt>
                                        </p:tgtEl>
                                      </p:cBhvr>
                                      <p:to x="100000" y="95000"/>
                                    </p:animScale>
                                    <p:animScale>
                                      <p:cBhvr>
                                        <p:cTn id="20" dur="166" decel="50000">
                                          <p:stCondLst>
                                            <p:cond delay="1834"/>
                                          </p:stCondLst>
                                        </p:cTn>
                                        <p:tgtEl>
                                          <p:spTgt spid="11">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down)">
                                      <p:cBhvr>
                                        <p:cTn id="23" dur="580">
                                          <p:stCondLst>
                                            <p:cond delay="0"/>
                                          </p:stCondLst>
                                        </p:cTn>
                                        <p:tgtEl>
                                          <p:spTgt spid="11">
                                            <p:txEl>
                                              <p:pRg st="1" end="1"/>
                                            </p:txEl>
                                          </p:spTgt>
                                        </p:tgtEl>
                                      </p:cBhvr>
                                    </p:animEffect>
                                    <p:anim calcmode="lin" valueType="num">
                                      <p:cBhvr>
                                        <p:cTn id="24"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xEl>
                                              <p:pRg st="1" end="1"/>
                                            </p:txEl>
                                          </p:spTgt>
                                        </p:tgtEl>
                                      </p:cBhvr>
                                      <p:to x="100000" y="60000"/>
                                    </p:animScale>
                                    <p:animScale>
                                      <p:cBhvr>
                                        <p:cTn id="30" dur="166" decel="50000">
                                          <p:stCondLst>
                                            <p:cond delay="676"/>
                                          </p:stCondLst>
                                        </p:cTn>
                                        <p:tgtEl>
                                          <p:spTgt spid="11">
                                            <p:txEl>
                                              <p:pRg st="1" end="1"/>
                                            </p:txEl>
                                          </p:spTgt>
                                        </p:tgtEl>
                                      </p:cBhvr>
                                      <p:to x="100000" y="100000"/>
                                    </p:animScale>
                                    <p:animScale>
                                      <p:cBhvr>
                                        <p:cTn id="31" dur="26">
                                          <p:stCondLst>
                                            <p:cond delay="1312"/>
                                          </p:stCondLst>
                                        </p:cTn>
                                        <p:tgtEl>
                                          <p:spTgt spid="11">
                                            <p:txEl>
                                              <p:pRg st="1" end="1"/>
                                            </p:txEl>
                                          </p:spTgt>
                                        </p:tgtEl>
                                      </p:cBhvr>
                                      <p:to x="100000" y="80000"/>
                                    </p:animScale>
                                    <p:animScale>
                                      <p:cBhvr>
                                        <p:cTn id="32" dur="166" decel="50000">
                                          <p:stCondLst>
                                            <p:cond delay="1338"/>
                                          </p:stCondLst>
                                        </p:cTn>
                                        <p:tgtEl>
                                          <p:spTgt spid="11">
                                            <p:txEl>
                                              <p:pRg st="1" end="1"/>
                                            </p:txEl>
                                          </p:spTgt>
                                        </p:tgtEl>
                                      </p:cBhvr>
                                      <p:to x="100000" y="100000"/>
                                    </p:animScale>
                                    <p:animScale>
                                      <p:cBhvr>
                                        <p:cTn id="33" dur="26">
                                          <p:stCondLst>
                                            <p:cond delay="1642"/>
                                          </p:stCondLst>
                                        </p:cTn>
                                        <p:tgtEl>
                                          <p:spTgt spid="11">
                                            <p:txEl>
                                              <p:pRg st="1" end="1"/>
                                            </p:txEl>
                                          </p:spTgt>
                                        </p:tgtEl>
                                      </p:cBhvr>
                                      <p:to x="100000" y="90000"/>
                                    </p:animScale>
                                    <p:animScale>
                                      <p:cBhvr>
                                        <p:cTn id="34" dur="166" decel="50000">
                                          <p:stCondLst>
                                            <p:cond delay="1668"/>
                                          </p:stCondLst>
                                        </p:cTn>
                                        <p:tgtEl>
                                          <p:spTgt spid="11">
                                            <p:txEl>
                                              <p:pRg st="1" end="1"/>
                                            </p:txEl>
                                          </p:spTgt>
                                        </p:tgtEl>
                                      </p:cBhvr>
                                      <p:to x="100000" y="100000"/>
                                    </p:animScale>
                                    <p:animScale>
                                      <p:cBhvr>
                                        <p:cTn id="35" dur="26">
                                          <p:stCondLst>
                                            <p:cond delay="1808"/>
                                          </p:stCondLst>
                                        </p:cTn>
                                        <p:tgtEl>
                                          <p:spTgt spid="11">
                                            <p:txEl>
                                              <p:pRg st="1" end="1"/>
                                            </p:txEl>
                                          </p:spTgt>
                                        </p:tgtEl>
                                      </p:cBhvr>
                                      <p:to x="100000" y="95000"/>
                                    </p:animScale>
                                    <p:animScale>
                                      <p:cBhvr>
                                        <p:cTn id="36" dur="166" decel="50000">
                                          <p:stCondLst>
                                            <p:cond delay="1834"/>
                                          </p:stCondLst>
                                        </p:cTn>
                                        <p:tgtEl>
                                          <p:spTgt spid="11">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2000"/>
                                        <p:tgtEl>
                                          <p:spTgt spid="6">
                                            <p:txEl>
                                              <p:pRg st="0" end="0"/>
                                            </p:txEl>
                                          </p:spTgt>
                                        </p:tgtEl>
                                      </p:cBhvr>
                                    </p:animEffect>
                                    <p:anim calcmode="lin" valueType="num">
                                      <p:cBhvr>
                                        <p:cTn id="42"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43"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fade">
                                      <p:cBhvr>
                                        <p:cTn id="48" dur="2000"/>
                                        <p:tgtEl>
                                          <p:spTgt spid="6">
                                            <p:txEl>
                                              <p:pRg st="1" end="1"/>
                                            </p:txEl>
                                          </p:spTgt>
                                        </p:tgtEl>
                                      </p:cBhvr>
                                    </p:animEffect>
                                    <p:anim calcmode="lin" valueType="num">
                                      <p:cBhvr>
                                        <p:cTn id="49"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50"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A487A3-8A4C-96A3-B930-1CE81DD020E6}"/>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ubstituent conținut 3" descr="O imagine care conține în aer liber, plantă, iarbă, copac&#10;&#10;Descriere generată automat">
            <a:extLst>
              <a:ext uri="{FF2B5EF4-FFF2-40B4-BE49-F238E27FC236}">
                <a16:creationId xmlns:a16="http://schemas.microsoft.com/office/drawing/2014/main" id="{5BD8A3F1-C3DD-2566-EFEB-366C554ED87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r="5200"/>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80E9DF1-4498-DAF3-E19E-14E8148B6BC9}"/>
              </a:ext>
            </a:extLst>
          </p:cNvPr>
          <p:cNvSpPr/>
          <p:nvPr/>
        </p:nvSpPr>
        <p:spPr>
          <a:xfrm>
            <a:off x="371094" y="629265"/>
            <a:ext cx="3438906" cy="20887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CasetăText 4">
            <a:extLst>
              <a:ext uri="{FF2B5EF4-FFF2-40B4-BE49-F238E27FC236}">
                <a16:creationId xmlns:a16="http://schemas.microsoft.com/office/drawing/2014/main" id="{3E502644-7FE0-5DC1-203F-DC2AB7F272BB}"/>
              </a:ext>
            </a:extLst>
          </p:cNvPr>
          <p:cNvSpPr txBox="1"/>
          <p:nvPr/>
        </p:nvSpPr>
        <p:spPr>
          <a:xfrm>
            <a:off x="371094" y="256032"/>
            <a:ext cx="3438906" cy="6300215"/>
          </a:xfrm>
          <a:prstGeom prst="rect">
            <a:avLst/>
          </a:prstGeom>
        </p:spPr>
        <p:txBody>
          <a:bodyPr vert="horz" lIns="91440" tIns="45720" rIns="91440" bIns="45720" rtlCol="0" anchor="t">
            <a:normAutofit lnSpcReduction="10000"/>
          </a:bodyPr>
          <a:lstStyle/>
          <a:p>
            <a:pPr indent="-228600">
              <a:spcAft>
                <a:spcPts val="600"/>
              </a:spcAft>
              <a:buFont typeface="Arial" panose="020B0604020202020204" pitchFamily="34" charset="0"/>
              <a:buChar char="•"/>
            </a:pPr>
            <a:r>
              <a:rPr lang="en-US" sz="1400" i="1"/>
              <a:t>Denumirea canionului provine de la cele sapte cascade care se curg pe parcursul traseului, fiecare dintre ele avand o frumusete aparte.</a:t>
            </a:r>
          </a:p>
          <a:p>
            <a:pPr indent="-228600">
              <a:spcAft>
                <a:spcPts val="600"/>
              </a:spcAft>
              <a:buFont typeface="Arial" panose="020B0604020202020204" pitchFamily="34" charset="0"/>
              <a:buChar char="•"/>
            </a:pPr>
            <a:r>
              <a:rPr lang="en-US" sz="1400" i="1"/>
              <a:t>Traseul turistic a fost amenajat in anii 1960, facilitand accesul vizitatorilor la frumusetile naturale ale zonei. Scarile din lemn, care se afla pe parcursul traseului, au fost construite pentru a oferi siguranta si comfort turistilor,facilitand urcusul si coborarea. Aceste structuri sunt esentiale pentru a traversa zonele mai dificile ale canionului.</a:t>
            </a:r>
          </a:p>
          <a:p>
            <a:pPr indent="-228600">
              <a:spcAft>
                <a:spcPts val="600"/>
              </a:spcAft>
              <a:buFont typeface="Arial" panose="020B0604020202020204" pitchFamily="34" charset="0"/>
              <a:buChar char="•"/>
            </a:pPr>
            <a:r>
              <a:rPr lang="en-US" sz="1400" i="1"/>
              <a:t>Pe parcursul drumetiei, vizitatorii pot admira peisajele montane deosebite, vegetatie diversificata si fauna specifica zonei.Canionul Sapte scari nu este doar un loc de recreere, ci si un important obiectiv turistic care atrage annual mii de turisti din Romania si din strainatate.</a:t>
            </a:r>
          </a:p>
          <a:p>
            <a:pPr indent="-228600">
              <a:spcAft>
                <a:spcPts val="600"/>
              </a:spcAft>
              <a:buFont typeface="Arial" panose="020B0604020202020204" pitchFamily="34" charset="0"/>
              <a:buChar char="•"/>
            </a:pPr>
            <a:r>
              <a:rPr lang="ro-RO" sz="1400"/>
              <a:t> In plus,</a:t>
            </a:r>
            <a:r>
              <a:rPr lang="en-US" sz="1400"/>
              <a:t> </a:t>
            </a:r>
            <a:r>
              <a:rPr lang="ro-RO" sz="1400"/>
              <a:t>canionul est</a:t>
            </a:r>
            <a:r>
              <a:rPr lang="en-US" sz="1400"/>
              <a:t>e</a:t>
            </a:r>
            <a:r>
              <a:rPr lang="ro-RO" sz="1400"/>
              <a:t> parte dintr-o zona</a:t>
            </a:r>
            <a:r>
              <a:rPr lang="ro-RO" sz="2000"/>
              <a:t> </a:t>
            </a:r>
            <a:r>
              <a:rPr lang="ro-RO" sz="1400"/>
              <a:t>protejata,</a:t>
            </a:r>
            <a:r>
              <a:rPr lang="en-US" sz="1400"/>
              <a:t> </a:t>
            </a:r>
            <a:r>
              <a:rPr lang="ro-RO" sz="1400"/>
              <a:t>ceea ce subliniaza importanta conservarii acestui loc unic. Astfel, Canionul Sapte Scari nu este doar o destinatie turistica, ci si un simbol al frumusetii naturale a Romaniei, oferind vizitatorilor ocazia de a se conecta cu natura si de a se bucura de activitati in </a:t>
            </a:r>
            <a:r>
              <a:rPr lang="en-US" sz="1400"/>
              <a:t>aer liber</a:t>
            </a:r>
            <a:r>
              <a:rPr lang="ro-RO" sz="1400"/>
              <a:t>.</a:t>
            </a:r>
            <a:endParaRPr lang="en-US" sz="1400" i="1"/>
          </a:p>
        </p:txBody>
      </p:sp>
    </p:spTree>
    <p:extLst>
      <p:ext uri="{BB962C8B-B14F-4D97-AF65-F5344CB8AC3E}">
        <p14:creationId xmlns:p14="http://schemas.microsoft.com/office/powerpoint/2010/main" val="23578410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000"/>
                                        <p:tgtEl>
                                          <p:spTgt spid="5">
                                            <p:txEl>
                                              <p:pRg st="1" end="1"/>
                                            </p:txEl>
                                          </p:spTgt>
                                        </p:tgtEl>
                                      </p:cBhvr>
                                    </p:animEffect>
                                    <p:anim calcmode="lin" valueType="num">
                                      <p:cBhvr>
                                        <p:cTn id="15"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anim calcmode="lin" valueType="num">
                                      <p:cBhvr>
                                        <p:cTn id="22"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000"/>
                                        <p:tgtEl>
                                          <p:spTgt spid="5">
                                            <p:txEl>
                                              <p:pRg st="3" end="3"/>
                                            </p:txEl>
                                          </p:spTgt>
                                        </p:tgtEl>
                                      </p:cBhvr>
                                    </p:animEffect>
                                    <p:anim calcmode="lin" valueType="num">
                                      <p:cBhvr>
                                        <p:cTn id="29"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69000" b="-69000"/>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857"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u 1">
            <a:extLst>
              <a:ext uri="{FF2B5EF4-FFF2-40B4-BE49-F238E27FC236}">
                <a16:creationId xmlns:a16="http://schemas.microsoft.com/office/drawing/2014/main" id="{2A063B30-D1A7-6674-8598-82E81D006DB0}"/>
              </a:ext>
            </a:extLst>
          </p:cNvPr>
          <p:cNvSpPr>
            <a:spLocks noGrp="1"/>
          </p:cNvSpPr>
          <p:nvPr>
            <p:ph type="title"/>
          </p:nvPr>
        </p:nvSpPr>
        <p:spPr>
          <a:xfrm>
            <a:off x="5359510" y="978619"/>
            <a:ext cx="5991244" cy="1106424"/>
          </a:xfrm>
        </p:spPr>
        <p:txBody>
          <a:bodyPr>
            <a:normAutofit/>
          </a:bodyPr>
          <a:lstStyle/>
          <a:p>
            <a:r>
              <a:rPr lang="ro-RO" sz="3200" b="1"/>
              <a:t>Despre călători</a:t>
            </a:r>
            <a:r>
              <a:rPr lang="en-US" sz="3200" b="1"/>
              <a:t>a cu trenul</a:t>
            </a:r>
            <a:endParaRPr lang="ro-RO" sz="3200" b="1"/>
          </a:p>
        </p:txBody>
      </p:sp>
      <p:pic>
        <p:nvPicPr>
          <p:cNvPr id="3" name="Picture 2" descr="A map of a lake with a blue line&#10;&#10;Description automatically generated">
            <a:extLst>
              <a:ext uri="{FF2B5EF4-FFF2-40B4-BE49-F238E27FC236}">
                <a16:creationId xmlns:a16="http://schemas.microsoft.com/office/drawing/2014/main" id="{BAF97428-028B-D00B-14F9-C5F64AFFDCC8}"/>
              </a:ext>
            </a:extLst>
          </p:cNvPr>
          <p:cNvPicPr>
            <a:picLocks noChangeAspect="1"/>
          </p:cNvPicPr>
          <p:nvPr/>
        </p:nvPicPr>
        <p:blipFill>
          <a:blip r:embed="rId3"/>
          <a:stretch>
            <a:fillRect/>
          </a:stretch>
        </p:blipFill>
        <p:spPr>
          <a:xfrm>
            <a:off x="599840" y="173535"/>
            <a:ext cx="3905959" cy="6409944"/>
          </a:xfrm>
          <a:prstGeom prst="rect">
            <a:avLst/>
          </a:prstGeom>
        </p:spPr>
      </p:pic>
      <p:sp>
        <p:nvSpPr>
          <p:cNvPr id="17" name="Rectangle 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859"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CC6ED917-A0EE-73A5-15C4-463A7087DEB6}"/>
              </a:ext>
            </a:extLst>
          </p:cNvPr>
          <p:cNvSpPr>
            <a:spLocks noGrp="1"/>
          </p:cNvSpPr>
          <p:nvPr>
            <p:ph idx="1"/>
          </p:nvPr>
        </p:nvSpPr>
        <p:spPr>
          <a:xfrm>
            <a:off x="5318761" y="2262395"/>
            <a:ext cx="5995740" cy="3871732"/>
          </a:xfrm>
        </p:spPr>
        <p:txBody>
          <a:bodyPr vert="horz" lIns="91440" tIns="45720" rIns="91440" bIns="45720" rtlCol="0" anchor="t">
            <a:normAutofit fontScale="85000" lnSpcReduction="10000"/>
          </a:bodyPr>
          <a:lstStyle/>
          <a:p>
            <a:pPr marL="0" indent="0">
              <a:buNone/>
            </a:pPr>
            <a:r>
              <a:rPr lang="ro-RO" sz="1800" b="1"/>
              <a:t> </a:t>
            </a:r>
            <a:r>
              <a:rPr lang="ro-RO" i="1">
                <a:solidFill>
                  <a:schemeClr val="tx1">
                    <a:lumMod val="95000"/>
                    <a:lumOff val="5000"/>
                  </a:schemeClr>
                </a:solidFill>
              </a:rPr>
              <a:t>Am plecat din </a:t>
            </a:r>
            <a:r>
              <a:rPr lang="ro-RO" i="1">
                <a:solidFill>
                  <a:schemeClr val="tx1">
                    <a:lumMod val="95000"/>
                    <a:lumOff val="5000"/>
                  </a:schemeClr>
                </a:solidFill>
                <a:hlinkClick r:id="rId4">
                  <a:extLst>
                    <a:ext uri="{A12FA001-AC4F-418D-AE19-62706E023703}">
                      <ahyp:hlinkClr xmlns:ahyp="http://schemas.microsoft.com/office/drawing/2018/hyperlinkcolor" val="tx"/>
                    </a:ext>
                  </a:extLst>
                </a:hlinkClick>
              </a:rPr>
              <a:t>Gara de Nord</a:t>
            </a:r>
            <a:r>
              <a:rPr lang="ro-RO" i="1">
                <a:solidFill>
                  <a:schemeClr val="tx1">
                    <a:lumMod val="95000"/>
                    <a:lumOff val="5000"/>
                  </a:schemeClr>
                </a:solidFill>
              </a:rPr>
              <a:t> care se afla la 3.469 m fata de </a:t>
            </a:r>
            <a:r>
              <a:rPr lang="ro-RO" i="1">
                <a:solidFill>
                  <a:schemeClr val="tx1">
                    <a:lumMod val="95000"/>
                    <a:lumOff val="5000"/>
                  </a:schemeClr>
                </a:solidFill>
                <a:hlinkClick r:id="rId5">
                  <a:extLst>
                    <a:ext uri="{A12FA001-AC4F-418D-AE19-62706E023703}">
                      <ahyp:hlinkClr xmlns:ahyp="http://schemas.microsoft.com/office/drawing/2018/hyperlinkcolor" val="tx"/>
                    </a:ext>
                  </a:extLst>
                </a:hlinkClick>
              </a:rPr>
              <a:t>Liceu</a:t>
            </a:r>
            <a:r>
              <a:rPr lang="ro-RO" i="1">
                <a:solidFill>
                  <a:schemeClr val="tx1">
                    <a:lumMod val="95000"/>
                    <a:lumOff val="5000"/>
                  </a:schemeClr>
                </a:solidFill>
              </a:rPr>
              <a:t>, la ora 6. Prima gara a fost la </a:t>
            </a:r>
            <a:r>
              <a:rPr lang="en-US" i="1">
                <a:solidFill>
                  <a:schemeClr val="tx1">
                    <a:lumMod val="95000"/>
                    <a:lumOff val="5000"/>
                  </a:schemeClr>
                </a:solidFill>
              </a:rPr>
              <a:t>9</a:t>
            </a:r>
            <a:r>
              <a:rPr lang="ro-RO" i="1">
                <a:solidFill>
                  <a:schemeClr val="tx1">
                    <a:lumMod val="95000"/>
                    <a:lumOff val="5000"/>
                  </a:schemeClr>
                </a:solidFill>
              </a:rPr>
              <a:t> km, a doua la </a:t>
            </a:r>
            <a:r>
              <a:rPr lang="en-US" i="1">
                <a:solidFill>
                  <a:schemeClr val="tx1">
                    <a:lumMod val="95000"/>
                    <a:lumOff val="5000"/>
                  </a:schemeClr>
                </a:solidFill>
              </a:rPr>
              <a:t>17</a:t>
            </a:r>
            <a:r>
              <a:rPr lang="ro-RO" i="1">
                <a:solidFill>
                  <a:schemeClr val="tx1">
                    <a:lumMod val="95000"/>
                    <a:lumOff val="5000"/>
                  </a:schemeClr>
                </a:solidFill>
              </a:rPr>
              <a:t> km fata de </a:t>
            </a:r>
            <a:r>
              <a:rPr lang="en-US" i="1">
                <a:solidFill>
                  <a:schemeClr val="tx1">
                    <a:lumMod val="95000"/>
                    <a:lumOff val="5000"/>
                  </a:schemeClr>
                </a:solidFill>
                <a:hlinkClick r:id="rId4">
                  <a:extLst>
                    <a:ext uri="{A12FA001-AC4F-418D-AE19-62706E023703}">
                      <ahyp:hlinkClr xmlns:ahyp="http://schemas.microsoft.com/office/drawing/2018/hyperlinkcolor" val="tx"/>
                    </a:ext>
                  </a:extLst>
                </a:hlinkClick>
              </a:rPr>
              <a:t>Gara de Nord</a:t>
            </a:r>
            <a:r>
              <a:rPr lang="ro-RO" i="1">
                <a:solidFill>
                  <a:schemeClr val="tx1">
                    <a:lumMod val="95000"/>
                    <a:lumOff val="5000"/>
                  </a:schemeClr>
                </a:solidFill>
              </a:rPr>
              <a:t> si ultima la 155 km si ne-am oprit in 2</a:t>
            </a:r>
            <a:r>
              <a:rPr lang="en-US" i="1">
                <a:solidFill>
                  <a:schemeClr val="tx1">
                    <a:lumMod val="95000"/>
                    <a:lumOff val="5000"/>
                  </a:schemeClr>
                </a:solidFill>
              </a:rPr>
              <a:t>6</a:t>
            </a:r>
            <a:r>
              <a:rPr lang="ro-RO" i="1">
                <a:solidFill>
                  <a:schemeClr val="tx1">
                    <a:lumMod val="95000"/>
                    <a:lumOff val="5000"/>
                  </a:schemeClr>
                </a:solidFill>
              </a:rPr>
              <a:t> de </a:t>
            </a:r>
            <a:r>
              <a:rPr lang="ro-RO" i="1" err="1">
                <a:solidFill>
                  <a:schemeClr val="tx1">
                    <a:lumMod val="95000"/>
                    <a:lumOff val="5000"/>
                  </a:schemeClr>
                </a:solidFill>
              </a:rPr>
              <a:t>statii</a:t>
            </a:r>
            <a:r>
              <a:rPr lang="ro-RO" i="1">
                <a:solidFill>
                  <a:schemeClr val="tx1">
                    <a:lumMod val="95000"/>
                    <a:lumOff val="5000"/>
                  </a:schemeClr>
                </a:solidFill>
              </a:rPr>
              <a:t>. Viteza  medie a fost de </a:t>
            </a:r>
            <a:r>
              <a:rPr lang="ro-RO">
                <a:solidFill>
                  <a:schemeClr val="tx1">
                    <a:lumMod val="95000"/>
                    <a:lumOff val="5000"/>
                  </a:schemeClr>
                </a:solidFill>
                <a:ea typeface="+mn-lt"/>
                <a:cs typeface="+mn-lt"/>
              </a:rPr>
              <a:t>38,75 km/h,</a:t>
            </a:r>
            <a:r>
              <a:rPr lang="en-US">
                <a:solidFill>
                  <a:schemeClr val="tx1">
                    <a:lumMod val="95000"/>
                    <a:lumOff val="5000"/>
                  </a:schemeClr>
                </a:solidFill>
                <a:ea typeface="+mn-lt"/>
                <a:cs typeface="+mn-lt"/>
              </a:rPr>
              <a:t>care a fost calculata cu ajutorul formulei:</a:t>
            </a:r>
            <a:r>
              <a:rPr lang="ro-RO">
                <a:solidFill>
                  <a:schemeClr val="tx1">
                    <a:lumMod val="95000"/>
                    <a:lumOff val="5000"/>
                  </a:schemeClr>
                </a:solidFill>
                <a:ea typeface="+mn-lt"/>
                <a:cs typeface="+mn-lt"/>
              </a:rPr>
              <a:t> </a:t>
            </a:r>
            <a:r>
              <a:rPr lang="ro-RO" err="1">
                <a:solidFill>
                  <a:schemeClr val="tx1">
                    <a:lumMod val="95000"/>
                    <a:lumOff val="5000"/>
                  </a:schemeClr>
                </a:solidFill>
                <a:ea typeface="+mn-lt"/>
                <a:cs typeface="+mn-lt"/>
              </a:rPr>
              <a:t>V</a:t>
            </a:r>
            <a:r>
              <a:rPr lang="ro-RO" baseline="-25000" err="1">
                <a:solidFill>
                  <a:schemeClr val="tx1">
                    <a:lumMod val="95000"/>
                    <a:lumOff val="5000"/>
                  </a:schemeClr>
                </a:solidFill>
                <a:ea typeface="+mn-lt"/>
                <a:cs typeface="+mn-lt"/>
              </a:rPr>
              <a:t>m</a:t>
            </a:r>
            <a:r>
              <a:rPr lang="ro-RO">
                <a:solidFill>
                  <a:schemeClr val="tx1">
                    <a:lumMod val="95000"/>
                    <a:lumOff val="5000"/>
                  </a:schemeClr>
                </a:solidFill>
                <a:ea typeface="+mn-lt"/>
                <a:cs typeface="+mn-lt"/>
              </a:rPr>
              <a:t>=distanta/timp . Am ajuns la </a:t>
            </a:r>
            <a:r>
              <a:rPr lang="ro-RO">
                <a:solidFill>
                  <a:schemeClr val="tx1">
                    <a:lumMod val="95000"/>
                    <a:lumOff val="5000"/>
                  </a:schemeClr>
                </a:solidFill>
                <a:ea typeface="+mn-lt"/>
                <a:cs typeface="+mn-lt"/>
                <a:hlinkClick r:id="rId6">
                  <a:extLst>
                    <a:ext uri="{A12FA001-AC4F-418D-AE19-62706E023703}">
                      <ahyp:hlinkClr xmlns:ahyp="http://schemas.microsoft.com/office/drawing/2018/hyperlinkcolor" val="tx"/>
                    </a:ext>
                  </a:extLst>
                </a:hlinkClick>
              </a:rPr>
              <a:t>Timisul de </a:t>
            </a:r>
            <a:r>
              <a:rPr lang="en-US">
                <a:solidFill>
                  <a:schemeClr val="tx1">
                    <a:lumMod val="95000"/>
                    <a:lumOff val="5000"/>
                  </a:schemeClr>
                </a:solidFill>
                <a:ea typeface="+mn-lt"/>
                <a:cs typeface="+mn-lt"/>
                <a:hlinkClick r:id="rId6">
                  <a:extLst>
                    <a:ext uri="{A12FA001-AC4F-418D-AE19-62706E023703}">
                      <ahyp:hlinkClr xmlns:ahyp="http://schemas.microsoft.com/office/drawing/2018/hyperlinkcolor" val="tx"/>
                    </a:ext>
                  </a:extLst>
                </a:hlinkClick>
              </a:rPr>
              <a:t>J</a:t>
            </a:r>
            <a:r>
              <a:rPr lang="ro-RO">
                <a:solidFill>
                  <a:schemeClr val="tx1">
                    <a:lumMod val="95000"/>
                    <a:lumOff val="5000"/>
                  </a:schemeClr>
                </a:solidFill>
                <a:ea typeface="+mn-lt"/>
                <a:cs typeface="+mn-lt"/>
                <a:hlinkClick r:id="rId6">
                  <a:extLst>
                    <a:ext uri="{A12FA001-AC4F-418D-AE19-62706E023703}">
                      <ahyp:hlinkClr xmlns:ahyp="http://schemas.microsoft.com/office/drawing/2018/hyperlinkcolor" val="tx"/>
                    </a:ext>
                  </a:extLst>
                </a:hlinkClick>
              </a:rPr>
              <a:t>os</a:t>
            </a:r>
            <a:r>
              <a:rPr lang="ro-RO">
                <a:solidFill>
                  <a:schemeClr val="tx1">
                    <a:lumMod val="95000"/>
                    <a:lumOff val="5000"/>
                  </a:schemeClr>
                </a:solidFill>
                <a:ea typeface="+mn-lt"/>
                <a:cs typeface="+mn-lt"/>
              </a:rPr>
              <a:t> in 4 ore, </a:t>
            </a:r>
            <a:r>
              <a:rPr lang="ro-RO">
                <a:solidFill>
                  <a:schemeClr val="tx1">
                    <a:lumMod val="95000"/>
                    <a:lumOff val="5000"/>
                  </a:schemeClr>
                </a:solidFill>
                <a:ea typeface="+mn-lt"/>
                <a:cs typeface="+mn-lt"/>
                <a:hlinkClick r:id="rId7">
                  <a:extLst>
                    <a:ext uri="{A12FA001-AC4F-418D-AE19-62706E023703}">
                      <ahyp:hlinkClr xmlns:ahyp="http://schemas.microsoft.com/office/drawing/2018/hyperlinkcolor" val="tx"/>
                    </a:ext>
                  </a:extLst>
                </a:hlinkClick>
              </a:rPr>
              <a:t>Timisul de Jos</a:t>
            </a:r>
            <a:r>
              <a:rPr lang="ro-RO">
                <a:solidFill>
                  <a:schemeClr val="tx1">
                    <a:lumMod val="95000"/>
                    <a:lumOff val="5000"/>
                  </a:schemeClr>
                </a:solidFill>
                <a:ea typeface="+mn-lt"/>
                <a:cs typeface="+mn-lt"/>
              </a:rPr>
              <a:t> se afla la altitudine de 1200 m si la 13,2 km fata de </a:t>
            </a:r>
            <a:r>
              <a:rPr lang="ro-RO">
                <a:solidFill>
                  <a:schemeClr val="tx1">
                    <a:lumMod val="95000"/>
                    <a:lumOff val="5000"/>
                  </a:schemeClr>
                </a:solidFill>
                <a:ea typeface="+mn-lt"/>
                <a:cs typeface="+mn-lt"/>
                <a:hlinkClick r:id="rId8">
                  <a:extLst>
                    <a:ext uri="{A12FA001-AC4F-418D-AE19-62706E023703}">
                      <ahyp:hlinkClr xmlns:ahyp="http://schemas.microsoft.com/office/drawing/2018/hyperlinkcolor" val="tx"/>
                    </a:ext>
                  </a:extLst>
                </a:hlinkClick>
              </a:rPr>
              <a:t>Cetatea Brasov</a:t>
            </a:r>
            <a:r>
              <a:rPr lang="ro-RO">
                <a:solidFill>
                  <a:schemeClr val="tx1">
                    <a:lumMod val="95000"/>
                    <a:lumOff val="5000"/>
                  </a:schemeClr>
                </a:solidFill>
                <a:ea typeface="+mn-lt"/>
                <a:cs typeface="+mn-lt"/>
              </a:rPr>
              <a:t>.</a:t>
            </a:r>
            <a:endParaRPr lang="ro-RO" i="1">
              <a:solidFill>
                <a:schemeClr val="tx1">
                  <a:lumMod val="95000"/>
                  <a:lumOff val="5000"/>
                </a:schemeClr>
              </a:solidFill>
            </a:endParaRPr>
          </a:p>
        </p:txBody>
      </p:sp>
      <p:sp>
        <p:nvSpPr>
          <p:cNvPr id="5" name="Rectangle 4">
            <a:extLst>
              <a:ext uri="{FF2B5EF4-FFF2-40B4-BE49-F238E27FC236}">
                <a16:creationId xmlns:a16="http://schemas.microsoft.com/office/drawing/2014/main" id="{9BF3C7D8-B64A-9BC9-A6DD-611E87D03F45}"/>
              </a:ext>
            </a:extLst>
          </p:cNvPr>
          <p:cNvSpPr/>
          <p:nvPr/>
        </p:nvSpPr>
        <p:spPr>
          <a:xfrm>
            <a:off x="5213520" y="1180863"/>
            <a:ext cx="143349" cy="695284"/>
          </a:xfrm>
          <a:prstGeom prst="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603198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4B49187-BBBD-6E38-EA53-88B27860C05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colorTemperature colorTemp="88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2" name="Titlu 1">
            <a:extLst>
              <a:ext uri="{FF2B5EF4-FFF2-40B4-BE49-F238E27FC236}">
                <a16:creationId xmlns:a16="http://schemas.microsoft.com/office/drawing/2014/main" id="{36EC167C-0932-1AFE-E535-37516197D1F6}"/>
              </a:ext>
            </a:extLst>
          </p:cNvPr>
          <p:cNvSpPr>
            <a:spLocks noGrp="1"/>
          </p:cNvSpPr>
          <p:nvPr>
            <p:ph type="title"/>
          </p:nvPr>
        </p:nvSpPr>
        <p:spPr>
          <a:xfrm>
            <a:off x="841246" y="978619"/>
            <a:ext cx="5991244" cy="1106424"/>
          </a:xfrm>
          <a:noFill/>
        </p:spPr>
        <p:txBody>
          <a:bodyPr>
            <a:normAutofit/>
          </a:bodyPr>
          <a:lstStyle/>
          <a:p>
            <a:r>
              <a:rPr lang="en-US" sz="3200" b="1" u="sng">
                <a:solidFill>
                  <a:schemeClr val="tx1">
                    <a:lumMod val="95000"/>
                    <a:lumOff val="5000"/>
                  </a:schemeClr>
                </a:solidFill>
                <a:hlinkClick r:id="rId4">
                  <a:extLst>
                    <a:ext uri="{A12FA001-AC4F-418D-AE19-62706E023703}">
                      <ahyp:hlinkClr xmlns:ahyp="http://schemas.microsoft.com/office/drawing/2018/hyperlinkcolor" val="tx"/>
                    </a:ext>
                  </a:extLst>
                </a:hlinkClick>
              </a:rPr>
              <a:t>Despre drumeție</a:t>
            </a:r>
          </a:p>
        </p:txBody>
      </p:sp>
      <p:sp>
        <p:nvSpPr>
          <p:cNvPr id="13"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stituent conținut 2">
            <a:extLst>
              <a:ext uri="{FF2B5EF4-FFF2-40B4-BE49-F238E27FC236}">
                <a16:creationId xmlns:a16="http://schemas.microsoft.com/office/drawing/2014/main" id="{D56DA489-1C76-B3FC-C46B-F3913B6280D3}"/>
              </a:ext>
            </a:extLst>
          </p:cNvPr>
          <p:cNvSpPr>
            <a:spLocks noGrp="1"/>
          </p:cNvSpPr>
          <p:nvPr>
            <p:ph idx="1"/>
          </p:nvPr>
        </p:nvSpPr>
        <p:spPr>
          <a:xfrm>
            <a:off x="682025" y="2298363"/>
            <a:ext cx="6232727" cy="3916874"/>
          </a:xfrm>
        </p:spPr>
        <p:txBody>
          <a:bodyPr vert="horz" lIns="91440" tIns="45720" rIns="91440" bIns="45720" rtlCol="0" anchor="t">
            <a:noAutofit/>
          </a:bodyPr>
          <a:lstStyle/>
          <a:p>
            <a:pPr marL="0" indent="0">
              <a:buNone/>
            </a:pPr>
            <a:r>
              <a:rPr lang="ro-RO" sz="2200" i="1"/>
              <a:t> De cand am coborat din tren prima ora am facut 3.317 de pasi si am ars de </a:t>
            </a:r>
            <a:r>
              <a:rPr lang="ro-RO" sz="2200" i="1">
                <a:ea typeface="+mn-lt"/>
                <a:cs typeface="+mn-lt"/>
              </a:rPr>
              <a:t>825,1</a:t>
            </a:r>
            <a:r>
              <a:rPr lang="ro-RO" sz="2200" i="1"/>
              <a:t> calorii. In a doua ora am facut 3.107 pasi si am ars </a:t>
            </a:r>
            <a:r>
              <a:rPr lang="ro-RO" sz="2200" i="1">
                <a:ea typeface="+mn-lt"/>
                <a:cs typeface="+mn-lt"/>
              </a:rPr>
              <a:t>775,1 calorii. In restul orelor am facut 19.961 de pasi si am ars 2372,8 de calori . Toata ziua am mers 19,71 km in 8 ore 29 minute 46 secunde, cea mai mare inaltime atinsa  a fost de 1,249 m. Viteza medie pe ora a fost de 2,6km si batalie inimii au fost de 143 pe minut, cea mai mare a fost de 195 bpm.</a:t>
            </a:r>
            <a:endParaRPr lang="en-US" sz="2400" i="1"/>
          </a:p>
        </p:txBody>
      </p:sp>
      <p:pic>
        <p:nvPicPr>
          <p:cNvPr id="4" name="Picture 3" descr="A map of a route&#10;&#10;Description automatically generated">
            <a:extLst>
              <a:ext uri="{FF2B5EF4-FFF2-40B4-BE49-F238E27FC236}">
                <a16:creationId xmlns:a16="http://schemas.microsoft.com/office/drawing/2014/main" id="{5B2E43FC-A116-A0EB-1A47-B442DACD9571}"/>
              </a:ext>
            </a:extLst>
          </p:cNvPr>
          <p:cNvPicPr>
            <a:picLocks noChangeAspect="1"/>
          </p:cNvPicPr>
          <p:nvPr/>
        </p:nvPicPr>
        <p:blipFill>
          <a:blip r:embed="rId5"/>
          <a:stretch>
            <a:fillRect/>
          </a:stretch>
        </p:blipFill>
        <p:spPr>
          <a:xfrm>
            <a:off x="7679814" y="857073"/>
            <a:ext cx="4097657" cy="5043270"/>
          </a:xfrm>
          <a:prstGeom prst="roundRect">
            <a:avLst>
              <a:gd name="adj" fmla="val 3693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5554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0F91861-BD1E-497D-0A99-2868B6E5C774}"/>
              </a:ext>
            </a:extLst>
          </p:cNvPr>
          <p:cNvGraphicFramePr>
            <a:graphicFrameLocks noGrp="1"/>
          </p:cNvGraphicFramePr>
          <p:nvPr>
            <p:ph idx="4294967295"/>
            <p:extLst>
              <p:ext uri="{D42A27DB-BD31-4B8C-83A1-F6EECF244321}">
                <p14:modId xmlns:p14="http://schemas.microsoft.com/office/powerpoint/2010/main" val="2532607089"/>
              </p:ext>
            </p:extLst>
          </p:nvPr>
        </p:nvGraphicFramePr>
        <p:xfrm>
          <a:off x="-142875" y="0"/>
          <a:ext cx="12191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4022530"/>
      </p:ext>
    </p:extLst>
  </p:cSld>
  <p:clrMapOvr>
    <a:masterClrMapping/>
  </p:clrMapOvr>
  <p:transition spd="slow">
    <p:push dir="u"/>
  </p:transition>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BD5FAEE591B5448F2FB26E7CACAA2F" ma:contentTypeVersion="5" ma:contentTypeDescription="Create a new document." ma:contentTypeScope="" ma:versionID="fdb3bcaeb66ff267bc54c6ab45e4e090">
  <xsd:schema xmlns:xsd="http://www.w3.org/2001/XMLSchema" xmlns:xs="http://www.w3.org/2001/XMLSchema" xmlns:p="http://schemas.microsoft.com/office/2006/metadata/properties" xmlns:ns3="d640619e-4897-4df7-848d-30e35c69197b" targetNamespace="http://schemas.microsoft.com/office/2006/metadata/properties" ma:root="true" ma:fieldsID="73061231a7a2488285bc262fe3b55d95" ns3:_="">
    <xsd:import namespace="d640619e-4897-4df7-848d-30e35c69197b"/>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0619e-4897-4df7-848d-30e35c6919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640619e-4897-4df7-848d-30e35c69197b" xsi:nil="true"/>
  </documentManagement>
</p:properties>
</file>

<file path=customXml/itemProps1.xml><?xml version="1.0" encoding="utf-8"?>
<ds:datastoreItem xmlns:ds="http://schemas.openxmlformats.org/officeDocument/2006/customXml" ds:itemID="{65E77838-7B2C-40C4-9B85-AFB66DBCC1DD}">
  <ds:schemaRefs>
    <ds:schemaRef ds:uri="http://schemas.microsoft.com/sharepoint/v3/contenttype/forms"/>
  </ds:schemaRefs>
</ds:datastoreItem>
</file>

<file path=customXml/itemProps2.xml><?xml version="1.0" encoding="utf-8"?>
<ds:datastoreItem xmlns:ds="http://schemas.openxmlformats.org/officeDocument/2006/customXml" ds:itemID="{7E14C5DB-49E0-4289-AD05-0F7E0BE9CB33}">
  <ds:schemaRefs>
    <ds:schemaRef ds:uri="d640619e-4897-4df7-848d-30e35c6919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389043-0A71-4B1E-A8A0-48B733DDE2A3}">
  <ds:schemaRefs>
    <ds:schemaRef ds:uri="d640619e-4897-4df7-848d-30e35c6919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AccentBoxVTI</vt:lpstr>
      <vt:lpstr>Canionul Șapte Scări</vt:lpstr>
      <vt:lpstr>Ce a realizat fiecare membru al echipei</vt:lpstr>
      <vt:lpstr>PowerPoint Presentation</vt:lpstr>
      <vt:lpstr>Formare</vt:lpstr>
      <vt:lpstr>PowerPoint Presentation</vt:lpstr>
      <vt:lpstr>PowerPoint Presentation</vt:lpstr>
      <vt:lpstr>Despre călătoria cu trenul</vt:lpstr>
      <vt:lpstr>Despre drumeție</vt:lpstr>
      <vt:lpstr>PowerPoint Presentation</vt:lpstr>
      <vt:lpstr>Probleme</vt:lpstr>
      <vt:lpstr>Soluții</vt:lpstr>
      <vt:lpstr>Surse</vt:lpstr>
      <vt:lpstr>Vă mulțumim pentru atentie!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Matei Dobre</dc:creator>
  <cp:revision>2</cp:revision>
  <dcterms:created xsi:type="dcterms:W3CDTF">2024-12-01T12:03:18Z</dcterms:created>
  <dcterms:modified xsi:type="dcterms:W3CDTF">2024-12-02T17:04:58Z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2024-12-01T12:03:32Z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f78cb179-d7cd-41ab-93ba-7b1a93a55ce6</vt:lpwstr>
  </property>
  <property fmtid="{D5CDD505-2E9C-101B-9397-08002B2CF9AE}" pid="7" name="MSIP_Label_defa4170-0d19-0005-0004-bc88714345d2_ActionId">
    <vt:lpwstr>2d3b064e-a647-4e29-887d-b373262e6f2c</vt:lpwstr>
  </property>
  <property fmtid="{D5CDD505-2E9C-101B-9397-08002B2CF9AE}" pid="8" name="MSIP_Label_defa4170-0d19-0005-0004-bc88714345d2_ContentBits">
    <vt:lpwstr>0</vt:lpwstr>
  </property>
  <property fmtid="{D5CDD505-2E9C-101B-9397-08002B2CF9AE}" pid="9" name="ContentTypeId">
    <vt:lpwstr>0x010100D4BD5FAEE591B5448F2FB26E7CACAA2F</vt:lpwstr>
  </property>
</Properties>
</file>